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8" r:id="rId4"/>
    <p:sldId id="261" r:id="rId5"/>
    <p:sldId id="262" r:id="rId6"/>
    <p:sldId id="263" r:id="rId7"/>
    <p:sldId id="264" r:id="rId8"/>
    <p:sldId id="259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F6FA3-78BB-4561-8A16-89ECE7EE2138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19C7A-39E4-4F1E-B639-C6E374A65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685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781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518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733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359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53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347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221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470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631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342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347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7BC25-E3F9-41C2-8AF9-D7580677BFDA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F13EB-2AFA-42A2-97CB-2D0309D7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4339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ld.ledviny.cz/infopac/zdraveledviny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101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navazuje na úvodní hodinu objasňující základní pojmy vylučovací soustavy a funkci vylučovací soustavy</a:t>
            </a:r>
          </a:p>
          <a:p>
            <a:r>
              <a:rPr lang="cs-CZ" dirty="0" smtClean="0"/>
              <a:t>Objasňuje stručně funkci ledvin a tvorbu moče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61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Párový orgán- tvar fazole, obalené tukovým vazivem. Do každé ledviny vede tepna s krví s odpadními látkami z těla         ledvina vyčistí a jedna žíla odvádí vyčištěnou krev do těla. Při čištění krve vzniká odpadní produkt=</a:t>
            </a:r>
            <a:r>
              <a:rPr lang="cs-CZ" b="1" u="sng" dirty="0" smtClean="0"/>
              <a:t>moč</a:t>
            </a:r>
            <a:endParaRPr lang="cs-CZ" b="1" u="sng" dirty="0"/>
          </a:p>
        </p:txBody>
      </p:sp>
      <p:sp>
        <p:nvSpPr>
          <p:cNvPr id="5" name="Šipka doprava 4"/>
          <p:cNvSpPr/>
          <p:nvPr/>
        </p:nvSpPr>
        <p:spPr>
          <a:xfrm>
            <a:off x="5004048" y="2852936"/>
            <a:ext cx="72008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922" y="4077072"/>
            <a:ext cx="3922365" cy="278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0437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LEDVINY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3" t="-12987" r="4138"/>
          <a:stretch/>
        </p:blipFill>
        <p:spPr bwMode="auto">
          <a:xfrm>
            <a:off x="2016000" y="548680"/>
            <a:ext cx="4513589" cy="5871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772816"/>
            <a:ext cx="12893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Ledvina:</a:t>
            </a:r>
          </a:p>
          <a:p>
            <a:r>
              <a:rPr lang="cs-CZ" b="1" dirty="0" smtClean="0"/>
              <a:t>3 části</a:t>
            </a:r>
            <a:r>
              <a:rPr lang="cs-CZ" dirty="0" smtClean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Kůra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Dřeň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pánvička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1268760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Vnější vrstva se nazývá </a:t>
            </a:r>
            <a:r>
              <a:rPr lang="cs-CZ" b="1" dirty="0" smtClean="0"/>
              <a:t>kůra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2511480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 kůrou se nachází paprsčitě rozvětvená vrstva  =</a:t>
            </a:r>
            <a:r>
              <a:rPr lang="cs-CZ" b="1" dirty="0" smtClean="0"/>
              <a:t>dřeň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149080"/>
            <a:ext cx="16493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PÁNVIČKA</a:t>
            </a:r>
          </a:p>
          <a:p>
            <a:r>
              <a:rPr lang="cs-CZ" dirty="0" smtClean="0"/>
              <a:t>Vyplňuje vnitřní dutinu a hromadí se v ní moč, než odteče do močovodu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6064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Nakreslete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0276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NEFRON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Základní stavební  a funkční jednotkou je NEFRON=LEDVINOVÉ TĚLÍSKO= ZDE DOCHÁZÍ K </a:t>
            </a:r>
            <a:r>
              <a:rPr lang="cs-CZ" dirty="0" smtClean="0"/>
              <a:t>ODSTRAŇOVÁNÍ </a:t>
            </a:r>
            <a:r>
              <a:rPr lang="cs-CZ" dirty="0" smtClean="0"/>
              <a:t>ODPADNÍCH LÁTEK Z KRVE(krev do ledviny z těla přivede tepna)</a:t>
            </a:r>
          </a:p>
          <a:p>
            <a:r>
              <a:rPr lang="cs-CZ" dirty="0" smtClean="0"/>
              <a:t>V nefronu je váček ve tvaru kuličky-tam přivádí krev </a:t>
            </a:r>
            <a:r>
              <a:rPr lang="cs-CZ" dirty="0" err="1" smtClean="0"/>
              <a:t>tepénky</a:t>
            </a:r>
            <a:r>
              <a:rPr lang="cs-CZ" dirty="0" smtClean="0"/>
              <a:t> do klubíčka vlásečnic-zde dochází k </a:t>
            </a:r>
            <a:r>
              <a:rPr lang="cs-CZ" b="1" dirty="0" smtClean="0"/>
              <a:t>FILTRACI</a:t>
            </a:r>
            <a:r>
              <a:rPr lang="cs-CZ" dirty="0" smtClean="0"/>
              <a:t> : voda s odpadními látkami=</a:t>
            </a:r>
            <a:r>
              <a:rPr lang="cs-CZ" b="1" dirty="0" smtClean="0"/>
              <a:t>primární moč  </a:t>
            </a:r>
            <a:r>
              <a:rPr lang="cs-CZ" dirty="0" smtClean="0"/>
              <a:t>a krev(jde zpátky „čistá“ do těla)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11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6" y="0"/>
            <a:ext cx="8497214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300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9001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Primární moč je z nefronu odvedena kanálky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V kanálcích dochází k zahušťování – solí, cukr, voda aj.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Na konci kanálků je už definitivní moč s odpadními látkami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Pokračuje do ledvinových pánviček a močovými cestami ven z těla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789040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Vylučování moči je řízeno nervově(CNS), ale i látkově (víc vypité vody, </a:t>
            </a:r>
            <a:r>
              <a:rPr lang="cs-CZ" sz="3200" dirty="0" smtClean="0"/>
              <a:t>močopudné potraviny(jaké</a:t>
            </a:r>
            <a:r>
              <a:rPr lang="cs-CZ" sz="3200" dirty="0" smtClean="0"/>
              <a:t>?)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87727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sz="2800" dirty="0" smtClean="0"/>
              <a:t>Zdravý člověk vytvoří za den asi 1,5 l-2 l definitivní moči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2688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645" t="8402" r="10148" b="4606"/>
          <a:stretch/>
        </p:blipFill>
        <p:spPr bwMode="auto">
          <a:xfrm>
            <a:off x="179512" y="188640"/>
            <a:ext cx="8604448" cy="6566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300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zdravé </a:t>
            </a:r>
            <a:r>
              <a:rPr lang="cs-CZ" dirty="0"/>
              <a:t>ledviny: informace pro ledviny. In: </a:t>
            </a:r>
            <a:r>
              <a:rPr lang="cs-CZ" i="1" dirty="0"/>
              <a:t>Www.ledviny.cz</a:t>
            </a:r>
            <a:r>
              <a:rPr lang="cs-CZ" dirty="0"/>
              <a:t>: </a:t>
            </a:r>
            <a:r>
              <a:rPr lang="cs-CZ" i="1" dirty="0"/>
              <a:t>informace pro pacienty</a:t>
            </a:r>
            <a:r>
              <a:rPr lang="cs-CZ" dirty="0"/>
              <a:t> [online]. Třinec, 2001, 3.3.2001 [cit. 2012-02-05].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old.ledviny.cz/infopac/zdraveledviny.html</a:t>
            </a:r>
            <a:endParaRPr lang="cs-CZ" dirty="0" smtClean="0"/>
          </a:p>
          <a:p>
            <a:r>
              <a:rPr lang="cs-CZ" dirty="0"/>
              <a:t>Ledvina a nefron: Byl jednou jeden život pro pokročilé. In: </a:t>
            </a:r>
            <a:r>
              <a:rPr lang="cs-CZ" i="1" dirty="0"/>
              <a:t>Http://disacharid.blog.cz</a:t>
            </a:r>
            <a:r>
              <a:rPr lang="cs-CZ" dirty="0"/>
              <a:t> [online]. 2010 [cit. 2012-02-08]. Dostupné z: http://disacharid.blog.cz/1008/ledvina-a-nefron</a:t>
            </a:r>
          </a:p>
          <a:p>
            <a:endParaRPr lang="cs-CZ" dirty="0" smtClean="0"/>
          </a:p>
          <a:p>
            <a:r>
              <a:rPr lang="cs-CZ" dirty="0"/>
              <a:t>Nefron: </a:t>
            </a:r>
            <a:r>
              <a:rPr lang="cs-CZ" dirty="0" err="1"/>
              <a:t>urinary</a:t>
            </a:r>
            <a:r>
              <a:rPr lang="cs-CZ" dirty="0"/>
              <a:t> systém. In: </a:t>
            </a:r>
            <a:r>
              <a:rPr lang="cs-CZ" i="1" dirty="0"/>
              <a:t>Www.arthursclipart.org</a:t>
            </a:r>
            <a:r>
              <a:rPr lang="cs-CZ" dirty="0"/>
              <a:t>: </a:t>
            </a:r>
            <a:r>
              <a:rPr lang="cs-CZ" i="1" dirty="0" err="1"/>
              <a:t>Urinary</a:t>
            </a:r>
            <a:r>
              <a:rPr lang="cs-CZ" i="1" dirty="0"/>
              <a:t> </a:t>
            </a:r>
            <a:r>
              <a:rPr lang="cs-CZ" i="1" dirty="0" err="1"/>
              <a:t>System</a:t>
            </a:r>
            <a:r>
              <a:rPr lang="cs-CZ" dirty="0"/>
              <a:t> [online]. 2009 [cit. 2012-03-01]. Dostupné z: http://www.arthursclipart.org/medical/urinary/nephron%20unit.gif</a:t>
            </a:r>
          </a:p>
          <a:p>
            <a:r>
              <a:rPr lang="cs-CZ" dirty="0"/>
              <a:t>Ledviny: Lammnieren.jpg.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2012-02-06]. Dostupné z: http://upload.wikimedia.org/wikipedia/commons/0/0f/Lammnieren.jpg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3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236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LEDVINY</vt:lpstr>
      <vt:lpstr>STAVBA LEDVINY</vt:lpstr>
      <vt:lpstr>NEFRON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0CGZ</cp:lastModifiedBy>
  <cp:revision>15</cp:revision>
  <dcterms:created xsi:type="dcterms:W3CDTF">2012-02-01T06:36:08Z</dcterms:created>
  <dcterms:modified xsi:type="dcterms:W3CDTF">2012-08-27T20:38:38Z</dcterms:modified>
</cp:coreProperties>
</file>