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70" r:id="rId4"/>
    <p:sldId id="259" r:id="rId5"/>
    <p:sldId id="260" r:id="rId6"/>
    <p:sldId id="267" r:id="rId7"/>
    <p:sldId id="264" r:id="rId8"/>
    <p:sldId id="265" r:id="rId9"/>
    <p:sldId id="268" r:id="rId10"/>
    <p:sldId id="269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DEF8A-7D9A-4919-A22F-2CAAA0B7EAC3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775C7-6B7F-4BC1-A540-AC3C77415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107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DEF8A-7D9A-4919-A22F-2CAAA0B7EAC3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775C7-6B7F-4BC1-A540-AC3C77415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157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DEF8A-7D9A-4919-A22F-2CAAA0B7EAC3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775C7-6B7F-4BC1-A540-AC3C77415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155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DEF8A-7D9A-4919-A22F-2CAAA0B7EAC3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775C7-6B7F-4BC1-A540-AC3C77415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959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DEF8A-7D9A-4919-A22F-2CAAA0B7EAC3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775C7-6B7F-4BC1-A540-AC3C77415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479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DEF8A-7D9A-4919-A22F-2CAAA0B7EAC3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775C7-6B7F-4BC1-A540-AC3C77415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060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DEF8A-7D9A-4919-A22F-2CAAA0B7EAC3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775C7-6B7F-4BC1-A540-AC3C77415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60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DEF8A-7D9A-4919-A22F-2CAAA0B7EAC3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775C7-6B7F-4BC1-A540-AC3C77415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552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DEF8A-7D9A-4919-A22F-2CAAA0B7EAC3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775C7-6B7F-4BC1-A540-AC3C77415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475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DEF8A-7D9A-4919-A22F-2CAAA0B7EAC3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775C7-6B7F-4BC1-A540-AC3C77415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566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DEF8A-7D9A-4919-A22F-2CAAA0B7EAC3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775C7-6B7F-4BC1-A540-AC3C77415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454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CDEF8A-7D9A-4919-A22F-2CAAA0B7EAC3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775C7-6B7F-4BC1-A540-AC3C77415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447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euron_Hand-tuned.svg" TargetMode="External"/><Relationship Id="rId2" Type="http://schemas.openxmlformats.org/officeDocument/2006/relationships/hyperlink" Target="http://cs.wikipedia.org/wiki/Soubor:Nervous_system_diagram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en.wikipedia.org/wiki/File:Chemical_synapse_schema_cropped.jpg" TargetMode="External"/><Relationship Id="rId4" Type="http://schemas.openxmlformats.org/officeDocument/2006/relationships/hyperlink" Target="http://cs.wikipedia.org/wiki/Soubor:Complete_neuron_cell_diagram_e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NERVOVÁ SOUSTAVA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4814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885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3741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úvodní hodině do </a:t>
            </a:r>
            <a:r>
              <a:rPr lang="cs-CZ" dirty="0" err="1" smtClean="0"/>
              <a:t>tématického</a:t>
            </a:r>
            <a:r>
              <a:rPr lang="cs-CZ" dirty="0" smtClean="0"/>
              <a:t> celku: nervová soustava</a:t>
            </a:r>
          </a:p>
          <a:p>
            <a:r>
              <a:rPr lang="cs-CZ" dirty="0" smtClean="0"/>
              <a:t>Je určena pro žáky 8. ročníku ZŠ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340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SOUSTAVA - 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Řízení těla zajišťuje nervová a hormonální soustava</a:t>
            </a:r>
          </a:p>
          <a:p>
            <a:r>
              <a:rPr lang="cs-CZ" dirty="0" smtClean="0"/>
              <a:t>NERVOVÁ SOUSTAVA je nadřazená hormonální</a:t>
            </a:r>
          </a:p>
          <a:p>
            <a:r>
              <a:rPr lang="cs-CZ" b="1" u="sng" dirty="0" smtClean="0"/>
              <a:t>FUNKCE NS: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Řízení a kontrola činnosti všech částí organismu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Zajišťuje souhru orgánů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Řídí tělo pomocí nervů (prostupují po celém těle)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713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6804247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48264" y="4437112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č.1</a:t>
            </a:r>
          </a:p>
          <a:p>
            <a:r>
              <a:rPr lang="cs-CZ" dirty="0" smtClean="0"/>
              <a:t>Nervová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6390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Nervová soustava se skládá ze dvou částí: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CNS=centrální nervová soustava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Mozek</a:t>
            </a:r>
          </a:p>
          <a:p>
            <a:r>
              <a:rPr lang="cs-CZ" sz="4000" dirty="0" smtClean="0"/>
              <a:t>Mícha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Obvodová nervová soustava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Mozkové nervy</a:t>
            </a:r>
          </a:p>
          <a:p>
            <a:r>
              <a:rPr lang="cs-CZ" sz="3200" dirty="0" smtClean="0"/>
              <a:t>Míšní nervy</a:t>
            </a:r>
          </a:p>
          <a:p>
            <a:r>
              <a:rPr lang="cs-CZ" sz="3200" dirty="0" smtClean="0"/>
              <a:t>Útrobní  nervy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71469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Neuron Hand-tuned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877" y="1268760"/>
            <a:ext cx="7620000" cy="40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07557" y="853261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Dendrit- krátký výběžek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9952" y="2528317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Tělo neuronu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494116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Buněčné jádro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68044" y="4653136"/>
            <a:ext cx="1332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Myelinová pochva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422108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Schwannova</a:t>
            </a:r>
            <a:r>
              <a:rPr lang="cs-CZ" dirty="0" smtClean="0"/>
              <a:t> buňka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96336" y="1453426"/>
            <a:ext cx="1547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Axonální</a:t>
            </a:r>
            <a:r>
              <a:rPr lang="cs-CZ" dirty="0" smtClean="0"/>
              <a:t> zakončení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246153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Ranvierův zářez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2947303"/>
            <a:ext cx="2700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eurit=dlouhý výběžek</a:t>
            </a:r>
          </a:p>
          <a:p>
            <a:r>
              <a:rPr lang="cs-CZ" dirty="0" smtClean="0"/>
              <a:t>AXON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88640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NEURON- základní stavební jednotkou NS 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504" y="836712"/>
            <a:ext cx="19442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Nervová buňka má 3 části: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Tělo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Dendrit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Neurit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504" y="5805264"/>
            <a:ext cx="9036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Neurony jsou spojeny a tvoří síť. Přenos vzruchů pomocí krátkých výběžků(dendritů) do těla neuronu, pak dlouhými výběžky k další nervové buňce.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6269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Complete neuron cell diagram en.sv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0"/>
            <a:ext cx="8196064" cy="580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5368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SYNAPSE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cs-CZ" dirty="0" smtClean="0"/>
              <a:t>SYNAPSE=místo spojení neuronů, kde dochází k přenosu vzruchů</a:t>
            </a:r>
          </a:p>
          <a:p>
            <a:r>
              <a:rPr lang="cs-CZ" dirty="0" smtClean="0"/>
              <a:t>Spojení je mezi dlouhým výběžkem jednoho neuronu s krátkým výběžkem druhého neuronu</a:t>
            </a:r>
          </a:p>
          <a:p>
            <a:r>
              <a:rPr lang="cs-CZ" dirty="0" smtClean="0"/>
              <a:t>Na konci neuritu jsou váčky s chemickými látkami=synaptická zakončení</a:t>
            </a:r>
          </a:p>
          <a:p>
            <a:r>
              <a:rPr lang="cs-CZ" dirty="0" smtClean="0"/>
              <a:t>Neurony se nedotýkají=synaptická štěrbina</a:t>
            </a:r>
          </a:p>
          <a:p>
            <a:r>
              <a:rPr lang="cs-CZ" dirty="0" smtClean="0"/>
              <a:t>Přenos vzruchu pomocí </a:t>
            </a:r>
            <a:r>
              <a:rPr lang="cs-CZ" dirty="0" err="1" smtClean="0"/>
              <a:t>chem</a:t>
            </a:r>
            <a:r>
              <a:rPr lang="cs-CZ" dirty="0" smtClean="0"/>
              <a:t>. látek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5979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3"/>
            <a:ext cx="8208912" cy="6165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4071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0"/>
            <a:ext cx="885698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  Obrázky č.:</a:t>
            </a:r>
          </a:p>
          <a:p>
            <a:pPr marL="342900" indent="-342900">
              <a:buAutoNum type="arabicPeriod"/>
            </a:pPr>
            <a:r>
              <a:rPr lang="cs-CZ" dirty="0" smtClean="0"/>
              <a:t>Nervová </a:t>
            </a:r>
            <a:r>
              <a:rPr lang="cs-CZ" dirty="0"/>
              <a:t>soustava: </a:t>
            </a:r>
            <a:r>
              <a:rPr lang="cs-CZ" dirty="0" err="1"/>
              <a:t>Nervous</a:t>
            </a:r>
            <a:r>
              <a:rPr lang="cs-CZ" dirty="0"/>
              <a:t> </a:t>
            </a:r>
            <a:r>
              <a:rPr lang="cs-CZ" dirty="0" err="1"/>
              <a:t>system</a:t>
            </a:r>
            <a:r>
              <a:rPr lang="cs-CZ" dirty="0"/>
              <a:t> diagram.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2012-03-05].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cs.wikipedia.org/wiki/Soubor:Nervous_system_diagram.png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/>
              <a:t>Neuron: </a:t>
            </a:r>
            <a:r>
              <a:rPr lang="cs-CZ" dirty="0" err="1"/>
              <a:t>Neuron_Hand-tuned.svg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21.8.2009 [cit. 2012-03-06].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cs.wikipedia.org/wiki/Soubor:Neuron_Hand-tuned.svg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/>
              <a:t>Synapse: </a:t>
            </a:r>
            <a:r>
              <a:rPr lang="cs-CZ" dirty="0" err="1"/>
              <a:t>Complete_neuron_cell_diagram_en.svg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12.7.2007 [cit. 2012-03-06].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cs.wikipedia.org/wiki/Soubor:Complete_neuron_cell_diagram_en.svg</a:t>
            </a:r>
            <a:endParaRPr lang="cs-CZ" dirty="0" smtClean="0"/>
          </a:p>
          <a:p>
            <a:r>
              <a:rPr lang="cs-CZ" dirty="0" smtClean="0"/>
              <a:t>4. Synapse</a:t>
            </a:r>
            <a:r>
              <a:rPr lang="cs-CZ" dirty="0"/>
              <a:t>: http:/Chemical_synapse_schema_cropped.jpg.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1.1.2010 [cit. 2012-03-07].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en.wikipedia.org/wiki/File:Chemical_synapse_schema_cropped.jpg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913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199</Words>
  <Application>Microsoft Office PowerPoint</Application>
  <PresentationFormat>Předvádění na obrazovce (4:3)</PresentationFormat>
  <Paragraphs>49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Anotace</vt:lpstr>
      <vt:lpstr>NERVOVÁ SOUSTAVA - NS</vt:lpstr>
      <vt:lpstr>Prezentace aplikace PowerPoint</vt:lpstr>
      <vt:lpstr>Nervová soustava se skládá ze dvou částí:</vt:lpstr>
      <vt:lpstr>Prezentace aplikace PowerPoint</vt:lpstr>
      <vt:lpstr>Prezentace aplikace PowerPoint</vt:lpstr>
      <vt:lpstr>SYNAPSE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0CGZ</cp:lastModifiedBy>
  <cp:revision>13</cp:revision>
  <dcterms:created xsi:type="dcterms:W3CDTF">2012-03-05T20:45:00Z</dcterms:created>
  <dcterms:modified xsi:type="dcterms:W3CDTF">2012-08-29T20:29:59Z</dcterms:modified>
</cp:coreProperties>
</file>