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5" r:id="rId2"/>
    <p:sldId id="264" r:id="rId3"/>
    <p:sldId id="258" r:id="rId4"/>
    <p:sldId id="259" r:id="rId5"/>
    <p:sldId id="261" r:id="rId6"/>
    <p:sldId id="263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978F5B9-A2A2-41D2-BF80-C1359E6B1B4B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618107C-FAA3-4036-BF85-21AED91AE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entistryandmedicine.blogspot.com/2011/07/spinal-cord-and-spinal-nerves.html" TargetMode="External"/><Relationship Id="rId2" Type="http://schemas.openxmlformats.org/officeDocument/2006/relationships/hyperlink" Target="http://cs.wikipedia.org/wiki/Mozkov%C3%A1_plena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4973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8. ročníku ZŠ</a:t>
            </a:r>
          </a:p>
          <a:p>
            <a:r>
              <a:rPr lang="cs-CZ" dirty="0" smtClean="0"/>
              <a:t>Objasňuje pojmy k míše do </a:t>
            </a:r>
            <a:r>
              <a:rPr lang="cs-CZ" dirty="0" smtClean="0"/>
              <a:t>tematického </a:t>
            </a:r>
            <a:r>
              <a:rPr lang="cs-CZ" dirty="0" smtClean="0"/>
              <a:t>celku 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9021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03614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CNS: MÍCHA+MOZEK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357192"/>
          </a:xfrm>
        </p:spPr>
        <p:txBody>
          <a:bodyPr/>
          <a:lstStyle/>
          <a:p>
            <a:r>
              <a:rPr lang="cs-CZ" b="1" dirty="0" smtClean="0"/>
              <a:t>Mozek a míchu chrání tři obaly zvané pleny</a:t>
            </a:r>
          </a:p>
          <a:p>
            <a:r>
              <a:rPr lang="cs-CZ" b="1" dirty="0" smtClean="0"/>
              <a:t>Pleny vytvářejí vak naplněný </a:t>
            </a:r>
            <a:r>
              <a:rPr lang="cs-CZ" b="1" dirty="0" smtClean="0"/>
              <a:t>tekutinou- mozkomíšním </a:t>
            </a:r>
            <a:r>
              <a:rPr lang="cs-CZ" b="1" dirty="0" smtClean="0"/>
              <a:t>mokem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4464496" cy="364502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3212976"/>
            <a:ext cx="39604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Popis plen u mozku: odshora dolů</a:t>
            </a:r>
          </a:p>
          <a:p>
            <a:r>
              <a:rPr lang="cs-CZ" dirty="0" smtClean="0"/>
              <a:t> </a:t>
            </a:r>
            <a:r>
              <a:rPr lang="cs-CZ" dirty="0" smtClean="0"/>
              <a:t>kůže</a:t>
            </a:r>
            <a:endParaRPr lang="cs-CZ" dirty="0" smtClean="0"/>
          </a:p>
          <a:p>
            <a:r>
              <a:rPr lang="cs-CZ" dirty="0" smtClean="0"/>
              <a:t> okostice</a:t>
            </a:r>
          </a:p>
          <a:p>
            <a:r>
              <a:rPr lang="cs-CZ" dirty="0" smtClean="0"/>
              <a:t> lebeční kost</a:t>
            </a:r>
          </a:p>
          <a:p>
            <a:r>
              <a:rPr lang="cs-CZ" dirty="0" smtClean="0"/>
              <a:t> Pleny</a:t>
            </a:r>
            <a:r>
              <a:rPr lang="cs-CZ" dirty="0" smtClean="0"/>
              <a:t>: tvrdá plena</a:t>
            </a:r>
          </a:p>
          <a:p>
            <a:r>
              <a:rPr lang="cs-CZ" dirty="0" smtClean="0"/>
              <a:t> pavučnice </a:t>
            </a:r>
          </a:p>
          <a:p>
            <a:r>
              <a:rPr lang="cs-CZ" dirty="0" smtClean="0"/>
              <a:t> omozečnice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64533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087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0848"/>
            <a:ext cx="8229600" cy="4997152"/>
          </a:xfrm>
        </p:spPr>
        <p:txBody>
          <a:bodyPr/>
          <a:lstStyle/>
          <a:p>
            <a:r>
              <a:rPr lang="cs-CZ" dirty="0" smtClean="0"/>
              <a:t>Uložena v páteřním kanálu</a:t>
            </a:r>
          </a:p>
          <a:p>
            <a:r>
              <a:rPr lang="cs-CZ" dirty="0" smtClean="0"/>
              <a:t>Mícha sahá po první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bederní </a:t>
            </a:r>
            <a:r>
              <a:rPr lang="cs-CZ" dirty="0" smtClean="0"/>
              <a:t>obratel</a:t>
            </a:r>
          </a:p>
          <a:p>
            <a:pPr marL="0" indent="0">
              <a:buNone/>
            </a:pPr>
            <a:r>
              <a:rPr lang="cs-CZ" b="1" dirty="0" smtClean="0"/>
              <a:t>FUNKCE:</a:t>
            </a:r>
          </a:p>
          <a:p>
            <a:r>
              <a:rPr lang="cs-CZ" dirty="0" smtClean="0"/>
              <a:t>přenos vzruchů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mezi</a:t>
            </a:r>
            <a:r>
              <a:rPr lang="cs-CZ" dirty="0" smtClean="0"/>
              <a:t> </a:t>
            </a:r>
            <a:r>
              <a:rPr lang="cs-CZ" dirty="0" smtClean="0"/>
              <a:t>mozkem </a:t>
            </a:r>
            <a:r>
              <a:rPr lang="cs-CZ" dirty="0" smtClean="0"/>
              <a:t>a </a:t>
            </a:r>
            <a:r>
              <a:rPr lang="cs-CZ" dirty="0" err="1" smtClean="0"/>
              <a:t>ost</a:t>
            </a:r>
            <a:r>
              <a:rPr lang="cs-CZ" dirty="0" smtClean="0"/>
              <a:t>. orgány </a:t>
            </a:r>
          </a:p>
          <a:p>
            <a:r>
              <a:rPr lang="cs-CZ" dirty="0"/>
              <a:t>c</a:t>
            </a:r>
            <a:r>
              <a:rPr lang="cs-CZ" dirty="0" smtClean="0"/>
              <a:t>entra obranných reflexů </a:t>
            </a:r>
          </a:p>
          <a:p>
            <a:r>
              <a:rPr lang="cs-CZ" dirty="0"/>
              <a:t>c</a:t>
            </a:r>
            <a:r>
              <a:rPr lang="cs-CZ" dirty="0" smtClean="0"/>
              <a:t>entra vyprazdňování (měchýře a konečníku)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844824"/>
            <a:ext cx="38100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48928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50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Dissection of spinal co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616530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159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Míchu tvoří</a:t>
            </a:r>
          </a:p>
          <a:p>
            <a:r>
              <a:rPr lang="cs-CZ" b="1" dirty="0" smtClean="0"/>
              <a:t>Šedá </a:t>
            </a:r>
            <a:r>
              <a:rPr lang="cs-CZ" b="1" dirty="0" smtClean="0"/>
              <a:t>hmota </a:t>
            </a:r>
            <a:r>
              <a:rPr lang="cs-CZ" dirty="0" smtClean="0"/>
              <a:t>(</a:t>
            </a:r>
            <a:r>
              <a:rPr lang="cs-CZ" dirty="0" smtClean="0"/>
              <a:t>H</a:t>
            </a:r>
            <a:r>
              <a:rPr lang="cs-CZ" dirty="0" smtClean="0"/>
              <a:t>) č.1 </a:t>
            </a:r>
            <a:r>
              <a:rPr lang="cs-CZ" dirty="0" smtClean="0"/>
              <a:t>na </a:t>
            </a:r>
            <a:r>
              <a:rPr lang="cs-CZ" dirty="0" smtClean="0"/>
              <a:t>obrázku - obsahuje </a:t>
            </a:r>
            <a:r>
              <a:rPr lang="cs-CZ" dirty="0" smtClean="0"/>
              <a:t>těla neuronů</a:t>
            </a:r>
          </a:p>
          <a:p>
            <a:r>
              <a:rPr lang="cs-CZ" b="1" dirty="0" smtClean="0"/>
              <a:t>Bílá </a:t>
            </a:r>
            <a:r>
              <a:rPr lang="cs-CZ" b="1" dirty="0" smtClean="0"/>
              <a:t>hmota - </a:t>
            </a:r>
            <a:r>
              <a:rPr lang="cs-CZ" dirty="0" smtClean="0"/>
              <a:t>obklopuje </a:t>
            </a:r>
            <a:r>
              <a:rPr lang="cs-CZ" dirty="0" smtClean="0"/>
              <a:t>šedou hmotu, tvoří ji nervová vlákna</a:t>
            </a:r>
          </a:p>
          <a:p>
            <a:r>
              <a:rPr lang="cs-CZ" b="1" dirty="0" smtClean="0"/>
              <a:t>Centrální míšní kanálek </a:t>
            </a:r>
            <a:r>
              <a:rPr lang="cs-CZ" dirty="0" smtClean="0"/>
              <a:t>č.10 - vyplněn </a:t>
            </a:r>
            <a:r>
              <a:rPr lang="cs-CZ" dirty="0" smtClean="0"/>
              <a:t>mokem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5" t="6000" r="6221" b="31127"/>
          <a:stretch/>
        </p:blipFill>
        <p:spPr bwMode="auto">
          <a:xfrm>
            <a:off x="2699793" y="3264794"/>
            <a:ext cx="6417956" cy="3593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5589240"/>
            <a:ext cx="252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</a:p>
          <a:p>
            <a:r>
              <a:rPr lang="cs-CZ" dirty="0" smtClean="0"/>
              <a:t>Průřez míchou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260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78497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 Mozková </a:t>
            </a:r>
            <a:r>
              <a:rPr lang="cs-CZ" dirty="0"/>
              <a:t>plena.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8.2.2012 [cit. 2012-03-11].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cs.wikipedia.org/wiki/Mozkov%C3%A1_plena</a:t>
            </a:r>
            <a:endParaRPr lang="cs-CZ" dirty="0" smtClean="0"/>
          </a:p>
          <a:p>
            <a:r>
              <a:rPr lang="cs-CZ" dirty="0" smtClean="0"/>
              <a:t>Obrázek č.2  Spinal-cord-and-spinal-nerves.htm</a:t>
            </a:r>
            <a:r>
              <a:rPr lang="cs-CZ" dirty="0"/>
              <a:t>: mícha. In: </a:t>
            </a:r>
            <a:r>
              <a:rPr lang="cs-CZ" i="1" dirty="0"/>
              <a:t>Dentistryandmedicine.blogspot.com</a:t>
            </a:r>
            <a:r>
              <a:rPr lang="cs-CZ" dirty="0"/>
              <a:t>: </a:t>
            </a:r>
            <a:r>
              <a:rPr lang="cs-CZ" i="1" dirty="0"/>
              <a:t>http://dentistryandmedicine.blogspot.com/2011/07/spinal-cord-and-spinal-nerves.html</a:t>
            </a:r>
            <a:r>
              <a:rPr lang="cs-CZ" dirty="0"/>
              <a:t> [online]. 2010 [cit. 2012-03-11].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dentistryandmedicine.blogspot.com/2011/07/spinal-cord-and-spinal-nerves.html</a:t>
            </a:r>
            <a:endParaRPr lang="cs-CZ" dirty="0" smtClean="0"/>
          </a:p>
          <a:p>
            <a:r>
              <a:rPr lang="cs-CZ" dirty="0" smtClean="0"/>
              <a:t>Obrázek č.3 </a:t>
            </a:r>
            <a:r>
              <a:rPr lang="cs-CZ" dirty="0" err="1"/>
              <a:t>Dissection</a:t>
            </a:r>
            <a:r>
              <a:rPr lang="cs-CZ" dirty="0"/>
              <a:t> </a:t>
            </a:r>
            <a:r>
              <a:rPr lang="cs-CZ" dirty="0" err="1"/>
              <a:t>spinal</a:t>
            </a:r>
            <a:r>
              <a:rPr lang="cs-CZ" dirty="0"/>
              <a:t> </a:t>
            </a:r>
            <a:r>
              <a:rPr lang="cs-CZ" dirty="0" err="1"/>
              <a:t>cord</a:t>
            </a:r>
            <a:r>
              <a:rPr lang="cs-CZ" dirty="0"/>
              <a:t>: Mícha.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28.10.2011 [cit. 2012-03-16]. Dostupné z: http://en.wikipedia.org/wiki/File:Dissection_of_spinal_cord.jpg</a:t>
            </a:r>
          </a:p>
          <a:p>
            <a:r>
              <a:rPr lang="cs-CZ"/>
              <a:t/>
            </a:r>
            <a:br>
              <a:rPr lang="cs-CZ"/>
            </a:br>
            <a:r>
              <a:rPr lang="cs-CZ" smtClean="0"/>
              <a:t>Obrázek č.4</a:t>
            </a:r>
            <a:r>
              <a:rPr lang="cs-CZ"/>
              <a:t> </a:t>
            </a:r>
            <a:r>
              <a:rPr lang="cs-CZ" smtClean="0"/>
              <a:t> Mícha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5.6.2006 [cit. 2012-03-11]. Dostupné z: http://cs.wikipedia.org/wiki/Soubor:Medulla_spinalis_-_Section_-_English.svg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622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65</TotalTime>
  <Words>143</Words>
  <Application>Microsoft Office PowerPoint</Application>
  <PresentationFormat>Předvádění na obrazovce (4:3)</PresentationFormat>
  <Paragraphs>40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MÍCHA</vt:lpstr>
      <vt:lpstr>ANOTACE</vt:lpstr>
      <vt:lpstr>Snímek 3</vt:lpstr>
      <vt:lpstr>CNS: MÍCHA+MOZEK</vt:lpstr>
      <vt:lpstr>MÍCHA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Dum</cp:lastModifiedBy>
  <cp:revision>8</cp:revision>
  <dcterms:created xsi:type="dcterms:W3CDTF">2012-03-11T19:02:34Z</dcterms:created>
  <dcterms:modified xsi:type="dcterms:W3CDTF">2012-09-01T06:06:12Z</dcterms:modified>
</cp:coreProperties>
</file>