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5" r:id="rId2"/>
    <p:sldId id="258" r:id="rId3"/>
    <p:sldId id="266" r:id="rId4"/>
    <p:sldId id="259" r:id="rId5"/>
    <p:sldId id="262" r:id="rId6"/>
    <p:sldId id="263" r:id="rId7"/>
    <p:sldId id="264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4E94FD-E125-40CA-A20F-5B9DFB37A32E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9C3061-E434-498A-ACE0-EC1B13644C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879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9C3061-E434-498A-ACE0-EC1B13644CC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3471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42DA7-3669-4165-82CF-8A9712E2F8AA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1813CB1-16E8-4F3C-B193-5C80459D6C6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42DA7-3669-4165-82CF-8A9712E2F8AA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1813CB1-16E8-4F3C-B193-5C80459D6C6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42DA7-3669-4165-82CF-8A9712E2F8AA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1813CB1-16E8-4F3C-B193-5C80459D6C6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2542DA7-3669-4165-82CF-8A9712E2F8AA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13CB1-16E8-4F3C-B193-5C80459D6C6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42DA7-3669-4165-82CF-8A9712E2F8AA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1813CB1-16E8-4F3C-B193-5C80459D6C6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42DA7-3669-4165-82CF-8A9712E2F8AA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1813CB1-16E8-4F3C-B193-5C80459D6C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42DA7-3669-4165-82CF-8A9712E2F8AA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1813CB1-16E8-4F3C-B193-5C80459D6C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1813CB1-16E8-4F3C-B193-5C80459D6C6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42DA7-3669-4165-82CF-8A9712E2F8AA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1813CB1-16E8-4F3C-B193-5C80459D6C6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2542DA7-3669-4165-82CF-8A9712E2F8AA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42DA7-3669-4165-82CF-8A9712E2F8AA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13CB1-16E8-4F3C-B193-5C80459D6C6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1813CB1-16E8-4F3C-B193-5C80459D6C6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42DA7-3669-4165-82CF-8A9712E2F8AA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2542DA7-3669-4165-82CF-8A9712E2F8AA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1813CB1-16E8-4F3C-B193-5C80459D6C6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ex=2&amp;qu=mozek" TargetMode="External"/><Relationship Id="rId2" Type="http://schemas.openxmlformats.org/officeDocument/2006/relationships/hyperlink" Target="http://cs.wikipedia.org/wiki/Soubor:Cerveaux_hommes_rhinoc%C3%A9ros_et_dauphin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MOZEK - úvod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767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13" y="727075"/>
            <a:ext cx="7877175" cy="4945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3895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700808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pro žáka 8. třídy ZŠ</a:t>
            </a:r>
          </a:p>
          <a:p>
            <a:r>
              <a:rPr lang="cs-CZ" dirty="0" smtClean="0"/>
              <a:t>Slouží jako úvodní hodina na téma mozek </a:t>
            </a:r>
          </a:p>
          <a:p>
            <a:r>
              <a:rPr lang="cs-CZ" dirty="0" smtClean="0"/>
              <a:t>Prezentace patří do </a:t>
            </a:r>
            <a:r>
              <a:rPr lang="cs-CZ" dirty="0" err="1" smtClean="0"/>
              <a:t>tématického</a:t>
            </a:r>
            <a:r>
              <a:rPr lang="cs-CZ" dirty="0" smtClean="0"/>
              <a:t> celku: nervová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136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Tvoří CNS</a:t>
            </a:r>
          </a:p>
          <a:p>
            <a:r>
              <a:rPr lang="cs-CZ" dirty="0" smtClean="0"/>
              <a:t>Nejdůležitější, nejsložitější orgán lidského těla</a:t>
            </a:r>
          </a:p>
          <a:p>
            <a:r>
              <a:rPr lang="cs-CZ" dirty="0" smtClean="0"/>
              <a:t>Obalen ve 3 vrstvách: plenách- vyplněn prostor mozkomíšním mokem</a:t>
            </a:r>
          </a:p>
          <a:p>
            <a:r>
              <a:rPr lang="cs-CZ" dirty="0" smtClean="0"/>
              <a:t>Hlavní řídící centrum všech životních projevů: pohybu, spánku, hladu, žízně atd.</a:t>
            </a:r>
          </a:p>
        </p:txBody>
      </p:sp>
    </p:spTree>
    <p:extLst>
      <p:ext uri="{BB962C8B-B14F-4D97-AF65-F5344CB8AC3E}">
        <p14:creationId xmlns:p14="http://schemas.microsoft.com/office/powerpoint/2010/main" val="1240063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015" y="18864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6165304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Lidský mozek, mozek nosorožce,  mozek delfína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990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části mozku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628800"/>
            <a:ext cx="3962743" cy="3273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1412776"/>
            <a:ext cx="504056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Koncový mozek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dirty="0"/>
          </a:p>
          <a:p>
            <a:pPr marL="285750" indent="-285750">
              <a:buFont typeface="Wingdings" pitchFamily="2" charset="2"/>
              <a:buChar char="v"/>
            </a:pPr>
            <a:endParaRPr lang="cs-CZ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Mozeček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dirty="0"/>
          </a:p>
          <a:p>
            <a:pPr marL="285750" indent="-285750">
              <a:buFont typeface="Wingdings" pitchFamily="2" charset="2"/>
              <a:buChar char="v"/>
            </a:pPr>
            <a:endParaRPr lang="cs-CZ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Most Varolův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Střední mozek 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dirty="0"/>
          </a:p>
          <a:p>
            <a:pPr marL="285750" indent="-285750">
              <a:buFont typeface="Wingdings" pitchFamily="2" charset="2"/>
              <a:buChar char="v"/>
            </a:pPr>
            <a:endParaRPr lang="cs-CZ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Mezimozek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Prodloužená mícha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267744" y="1628800"/>
            <a:ext cx="3384376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331640" y="2588053"/>
            <a:ext cx="3931056" cy="10875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051720" y="3536434"/>
            <a:ext cx="4104456" cy="61264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2699792" y="4509120"/>
            <a:ext cx="2562904" cy="9361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2041150" y="3131841"/>
            <a:ext cx="4536504" cy="16921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2267744" y="3675629"/>
            <a:ext cx="3528392" cy="45544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8244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836712"/>
            <a:ext cx="6768752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4973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16632"/>
            <a:ext cx="849694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Mozek</a:t>
            </a:r>
            <a:r>
              <a:rPr lang="en-US" dirty="0"/>
              <a:t>. In: </a:t>
            </a:r>
            <a:r>
              <a:rPr lang="en-US" i="1" dirty="0"/>
              <a:t>Wikipedia</a:t>
            </a:r>
            <a:r>
              <a:rPr lang="en-US" dirty="0"/>
              <a:t>: </a:t>
            </a:r>
            <a:r>
              <a:rPr lang="en-US" i="1" dirty="0"/>
              <a:t>the free encyclopedia</a:t>
            </a:r>
            <a:r>
              <a:rPr lang="en-US" dirty="0"/>
              <a:t> [online]. San Francisco (CA): Wikimedia Foundation, 2001-, 5.10.2008 [cit. 2012-03-19].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cs.wikipedia.org/wiki/Soubor:Cerveaux_hommes_rhinoc%C3%A9ros_et_dauphin.JPG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Mozek</a:t>
            </a:r>
            <a:r>
              <a:rPr lang="cs-CZ" dirty="0"/>
              <a:t>: </a:t>
            </a:r>
            <a:r>
              <a:rPr lang="cs-CZ" dirty="0" err="1"/>
              <a:t>rtg</a:t>
            </a:r>
            <a:r>
              <a:rPr lang="cs-CZ" dirty="0"/>
              <a:t> mozek. In: </a:t>
            </a:r>
            <a:r>
              <a:rPr lang="cs-CZ" i="1" dirty="0"/>
              <a:t>Office. microsoft.com</a:t>
            </a:r>
            <a:r>
              <a:rPr lang="cs-CZ" dirty="0"/>
              <a:t> [online]. 2012, 2012 [cit. 2012-03-19]. Dostupné z: </a:t>
            </a:r>
            <a:r>
              <a:rPr lang="cs-CZ" dirty="0">
                <a:hlinkClick r:id="rId3"/>
              </a:rPr>
              <a:t>http://office.microsoft.com/cs-cz/images/results.aspx?ex=2&amp;qu=mozek#ai:MP900385807|mt:0</a:t>
            </a:r>
            <a:r>
              <a:rPr lang="cs-CZ" dirty="0" smtClean="0">
                <a:hlinkClick r:id="rId3"/>
              </a:rPr>
              <a:t>|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Mozek</a:t>
            </a:r>
            <a:r>
              <a:rPr lang="cs-CZ" dirty="0"/>
              <a:t>: </a:t>
            </a:r>
            <a:r>
              <a:rPr lang="cs-CZ" dirty="0" err="1"/>
              <a:t>Vertebrate</a:t>
            </a:r>
            <a:r>
              <a:rPr lang="cs-CZ" dirty="0"/>
              <a:t>-brain.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3.10.2008 [cit. 2012-03-19]. Dostupné z: http://cs.wikipedia.org/wiki/Soubor:Vertebrate-brain-regions.png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87175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85</TotalTime>
  <Words>89</Words>
  <Application>Microsoft Office PowerPoint</Application>
  <PresentationFormat>Předvádění na obrazovce (4:3)</PresentationFormat>
  <Paragraphs>33</Paragraphs>
  <Slides>8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MOZEK - úvod</vt:lpstr>
      <vt:lpstr>Prezentace aplikace PowerPoint</vt:lpstr>
      <vt:lpstr>ANOTACE</vt:lpstr>
      <vt:lpstr>MOZEK</vt:lpstr>
      <vt:lpstr>Prezentace aplikace PowerPoint</vt:lpstr>
      <vt:lpstr>Základní části mozku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Schejbalová Kateřina</dc:creator>
  <cp:lastModifiedBy>0CGZ</cp:lastModifiedBy>
  <cp:revision>7</cp:revision>
  <dcterms:created xsi:type="dcterms:W3CDTF">2012-03-19T15:06:14Z</dcterms:created>
  <dcterms:modified xsi:type="dcterms:W3CDTF">2012-08-29T20:43:06Z</dcterms:modified>
</cp:coreProperties>
</file>