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67" r:id="rId4"/>
    <p:sldId id="257" r:id="rId5"/>
    <p:sldId id="262" r:id="rId6"/>
    <p:sldId id="259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6148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219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5382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2266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7942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0290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3138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1035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538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550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3288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6D577-B2B8-4149-95F4-EFE159A3ADCF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91441-0447-4C9D-9354-392231B269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6718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LSD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%C3%A1vislost_na_drog%C3%A1ch" TargetMode="External"/><Relationship Id="rId2" Type="http://schemas.openxmlformats.org/officeDocument/2006/relationships/hyperlink" Target="http://cs.wikipedia.org/wiki/Soubor:Pyschoactive_Drug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DROGY, PŮSOBENÍ NÁVYKOVÝCH LÁTEK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ONEMOCNĚNÍ CNS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6292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413" y="958850"/>
            <a:ext cx="7877175" cy="494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2530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ukončuje tematický celek nervová soustava</a:t>
            </a:r>
          </a:p>
          <a:p>
            <a:r>
              <a:rPr lang="cs-CZ" dirty="0" smtClean="0"/>
              <a:t>Prezentace mapuje heslovitě pojmy vztahující se k tématům: drogy, závislost, onemocnění, CNS</a:t>
            </a:r>
          </a:p>
          <a:p>
            <a:r>
              <a:rPr lang="cs-CZ" dirty="0" smtClean="0"/>
              <a:t>Heslovité pojmy slouží pedagogovi k rozvíjení diskuze na dané téma a zapojení žáků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800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NÁVYKOVÝCH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DROGY = látky </a:t>
            </a:r>
            <a:r>
              <a:rPr lang="cs-CZ" dirty="0" smtClean="0"/>
              <a:t>ovlivňující psychiku </a:t>
            </a:r>
          </a:p>
          <a:p>
            <a:r>
              <a:rPr lang="cs-CZ" dirty="0" smtClean="0"/>
              <a:t>Ovlivňují  funkci mezimozku a to jeho schopnost rozpoznat podněty</a:t>
            </a:r>
          </a:p>
          <a:p>
            <a:r>
              <a:rPr lang="cs-CZ" dirty="0" smtClean="0"/>
              <a:t>Vytvářejí ZÁVISLOST!!!!!!!!!!!!!!!!</a:t>
            </a:r>
          </a:p>
          <a:p>
            <a:r>
              <a:rPr lang="cs-CZ" dirty="0" smtClean="0"/>
              <a:t>Narkomanie!!!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268760"/>
            <a:ext cx="1837978" cy="1080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996952"/>
            <a:ext cx="1855093" cy="1801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8841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Alkohol</a:t>
            </a:r>
          </a:p>
          <a:p>
            <a:r>
              <a:rPr lang="cs-CZ" dirty="0" smtClean="0"/>
              <a:t>Sedativa</a:t>
            </a:r>
          </a:p>
          <a:p>
            <a:r>
              <a:rPr lang="cs-CZ" dirty="0" smtClean="0"/>
              <a:t>Halucinogeny</a:t>
            </a:r>
          </a:p>
          <a:p>
            <a:r>
              <a:rPr lang="cs-CZ" dirty="0" smtClean="0"/>
              <a:t>Narkotika – opiáty</a:t>
            </a:r>
          </a:p>
          <a:p>
            <a:r>
              <a:rPr lang="cs-CZ" dirty="0" smtClean="0"/>
              <a:t>Stimulační látky</a:t>
            </a:r>
          </a:p>
          <a:p>
            <a:r>
              <a:rPr lang="cs-CZ" dirty="0" smtClean="0"/>
              <a:t>Rozpouštědla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ÚKOL: ke každé skupině napiš názvy 2 drog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Použij učebnici 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413690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6371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457200" y="1714341"/>
          <a:ext cx="8229600" cy="4297680"/>
        </p:xfrm>
        <a:graphic>
          <a:graphicData uri="http://schemas.openxmlformats.org/drawingml/2006/table">
            <a:tbl>
              <a:tblPr/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Droga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Škodlivost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Potěšení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Psychologická závislost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Fyzická závislost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Heroin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3.00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3.0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3.0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3.0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Kokain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2.39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3.0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Tabák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2.21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2.6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Barbituráty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2.01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2.2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Alkohol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1.93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2.6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Benzodiazepiny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1.83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1.7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Amfetamin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1.67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1.9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Konopí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1.51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1.9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1.7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0.8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u="none" strike="noStrike">
                          <a:solidFill>
                            <a:srgbClr val="0B0080"/>
                          </a:solidFill>
                          <a:effectLst/>
                          <a:hlinkClick r:id="rId2" tooltip="LSD"/>
                        </a:rPr>
                        <a:t>LSD</a:t>
                      </a:r>
                      <a:endParaRPr lang="cs-CZ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1.23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2.2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0.3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Extáze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1.13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1.5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1.2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0.7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57200" y="1714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4761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Závislostní potenciál drogy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629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Poruchy a onemocnění 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Epilepsie- první pomoc!</a:t>
            </a:r>
          </a:p>
          <a:p>
            <a:r>
              <a:rPr lang="cs-CZ" dirty="0" smtClean="0"/>
              <a:t>Zánět mozkových blan (klíště, ale i virové on.)</a:t>
            </a:r>
          </a:p>
          <a:p>
            <a:r>
              <a:rPr lang="cs-CZ" dirty="0" smtClean="0"/>
              <a:t>CMP = mrtvice</a:t>
            </a:r>
            <a:endParaRPr lang="cs-CZ" dirty="0" smtClean="0"/>
          </a:p>
          <a:p>
            <a:r>
              <a:rPr lang="cs-CZ" dirty="0" smtClean="0"/>
              <a:t>Otřes mozku</a:t>
            </a:r>
          </a:p>
          <a:p>
            <a:r>
              <a:rPr lang="cs-CZ" dirty="0" smtClean="0"/>
              <a:t>Nádory</a:t>
            </a:r>
          </a:p>
          <a:p>
            <a:r>
              <a:rPr lang="cs-CZ" dirty="0" smtClean="0"/>
              <a:t>Duševní choroby: schizofrenie, maniodeprese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52936"/>
            <a:ext cx="2880320" cy="17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2339752" y="4221088"/>
            <a:ext cx="144016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08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Drogy: narkotika.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</a:t>
            </a:r>
            <a:r>
              <a:rPr lang="cs-CZ" dirty="0" smtClean="0"/>
              <a:t>2012-03-30</a:t>
            </a:r>
            <a:r>
              <a:rPr lang="cs-CZ" dirty="0"/>
              <a:t>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cs.wikipedia.org/wiki/Soubor:Pyschoactive_Drugs.jpg</a:t>
            </a:r>
            <a:endParaRPr lang="cs-CZ" dirty="0" smtClean="0"/>
          </a:p>
          <a:p>
            <a:r>
              <a:rPr lang="cs-CZ" dirty="0"/>
              <a:t>Závislost na drogách.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2012-03-30].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cs.wikipedia.org/wiki/Z%C3%A1vislost_na_drog%C3%A1ch</a:t>
            </a:r>
            <a:endParaRPr lang="cs-CZ" dirty="0" smtClean="0"/>
          </a:p>
          <a:p>
            <a:r>
              <a:rPr lang="cs-CZ" dirty="0"/>
              <a:t>Nádor na mozku.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2012-03-30]. </a:t>
            </a:r>
            <a:r>
              <a:rPr lang="cs-CZ"/>
              <a:t>Dostupné z: http://cs.wikipedia.org/wiki/Soubor:Glioblastoma_macro.jpg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94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184</Words>
  <Application>Microsoft Office PowerPoint</Application>
  <PresentationFormat>Předvádění na obrazovce (4:3)</PresentationFormat>
  <Paragraphs>87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DROGY, PŮSOBENÍ NÁVYKOVÝCH LÁTEK</vt:lpstr>
      <vt:lpstr>Snímek 2</vt:lpstr>
      <vt:lpstr>ANOTACE</vt:lpstr>
      <vt:lpstr>PŮSOBENÍ NÁVYKOVÝCH LÁTEK</vt:lpstr>
      <vt:lpstr>DROGY</vt:lpstr>
      <vt:lpstr>Snímek 6</vt:lpstr>
      <vt:lpstr>Poruchy a onemocnění NS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Dum</cp:lastModifiedBy>
  <cp:revision>8</cp:revision>
  <dcterms:created xsi:type="dcterms:W3CDTF">2012-04-16T18:46:10Z</dcterms:created>
  <dcterms:modified xsi:type="dcterms:W3CDTF">2012-09-01T06:07:51Z</dcterms:modified>
</cp:coreProperties>
</file>