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0" r:id="rId2"/>
    <p:sldId id="256" r:id="rId3"/>
    <p:sldId id="262" r:id="rId4"/>
    <p:sldId id="263" r:id="rId5"/>
    <p:sldId id="258" r:id="rId6"/>
    <p:sldId id="257" r:id="rId7"/>
    <p:sldId id="259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C9779AC-89BD-40AA-9EBC-6F168A6EAB80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45CA019-AFE8-4F5E-A7E5-942BDFD6FC43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79AC-89BD-40AA-9EBC-6F168A6EAB80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CA019-AFE8-4F5E-A7E5-942BDFD6FC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79AC-89BD-40AA-9EBC-6F168A6EAB80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CA019-AFE8-4F5E-A7E5-942BDFD6FC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79AC-89BD-40AA-9EBC-6F168A6EAB80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CA019-AFE8-4F5E-A7E5-942BDFD6FC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79AC-89BD-40AA-9EBC-6F168A6EAB80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CA019-AFE8-4F5E-A7E5-942BDFD6FC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79AC-89BD-40AA-9EBC-6F168A6EAB80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CA019-AFE8-4F5E-A7E5-942BDFD6FC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79AC-89BD-40AA-9EBC-6F168A6EAB80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CA019-AFE8-4F5E-A7E5-942BDFD6FC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79AC-89BD-40AA-9EBC-6F168A6EAB80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CA019-AFE8-4F5E-A7E5-942BDFD6FC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79AC-89BD-40AA-9EBC-6F168A6EAB80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CA019-AFE8-4F5E-A7E5-942BDFD6FC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79AC-89BD-40AA-9EBC-6F168A6EAB80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CA019-AFE8-4F5E-A7E5-942BDFD6FC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79AC-89BD-40AA-9EBC-6F168A6EAB80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CA019-AFE8-4F5E-A7E5-942BDFD6FC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0000"/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LightScreen trans="53000" gridSize="7"/>
                    </a14:imgEffect>
                    <a14:imgEffect>
                      <a14:colorTemperature colorTemp="4700"/>
                    </a14:imgEffect>
                    <a14:imgEffect>
                      <a14:saturation sat="115000"/>
                    </a14:imgEffect>
                  </a14:imgLayer>
                </a14:imgProps>
              </a:ext>
            </a:extLst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C9779AC-89BD-40AA-9EBC-6F168A6EAB80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45CA019-AFE8-4F5E-A7E5-942BDFD6FC4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803706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tx1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Křivonosková Kateřina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0918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KARYATIDY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ŘECKÝ JÓNSKÝ CHRÁM ERECHTHEION</a:t>
            </a:r>
            <a:endParaRPr lang="cs-CZ" b="1" dirty="0" smtClean="0"/>
          </a:p>
          <a:p>
            <a:r>
              <a:rPr lang="cs-CZ" i="1" dirty="0" smtClean="0"/>
              <a:t>asi 410 let před naším letopočtem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704872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88325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052882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Výtvarná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mtClean="0">
                          <a:latin typeface="Times New Roman"/>
                          <a:ea typeface="Calibri"/>
                          <a:cs typeface="Times New Roman"/>
                        </a:rPr>
                        <a:t>VY_31_INOVACE_03_Karyatidy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Křivonosková Kateřina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864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KARYATIDY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30" r="8330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64088" y="404664"/>
            <a:ext cx="3672408" cy="2808312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cs-CZ" b="1" dirty="0" smtClean="0"/>
              <a:t>Sochy </a:t>
            </a:r>
            <a:r>
              <a:rPr lang="cs-CZ" b="1" dirty="0"/>
              <a:t>ženských postav – zastupují funkci </a:t>
            </a:r>
            <a:r>
              <a:rPr lang="cs-CZ" b="1" dirty="0" smtClean="0"/>
              <a:t>loupu </a:t>
            </a:r>
            <a:endParaRPr lang="cs-CZ" b="1" dirty="0"/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cs-CZ" dirty="0" smtClean="0"/>
              <a:t>typický </a:t>
            </a:r>
            <a:r>
              <a:rPr lang="cs-CZ" dirty="0"/>
              <a:t>postoj, jedna noha lehce </a:t>
            </a:r>
            <a:r>
              <a:rPr lang="cs-CZ" dirty="0" smtClean="0"/>
              <a:t>pokrčena </a:t>
            </a:r>
            <a:r>
              <a:rPr lang="cs-CZ" dirty="0"/>
              <a:t>elegantní nařasený </a:t>
            </a:r>
            <a:r>
              <a:rPr lang="cs-CZ" dirty="0" smtClean="0"/>
              <a:t>oděv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/>
              <a:t>archaický úsměv, obličej bez </a:t>
            </a:r>
            <a:r>
              <a:rPr lang="cs-CZ" dirty="0" smtClean="0"/>
              <a:t>mimiky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/>
              <a:t>vlnité vlasy – tradiční úprava vlasů té doby</a:t>
            </a:r>
          </a:p>
        </p:txBody>
      </p:sp>
    </p:spTree>
    <p:extLst>
      <p:ext uri="{BB962C8B-B14F-4D97-AF65-F5344CB8AC3E}">
        <p14:creationId xmlns:p14="http://schemas.microsoft.com/office/powerpoint/2010/main" val="871419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Co </a:t>
            </a:r>
            <a:r>
              <a:rPr lang="cs-CZ" dirty="0">
                <a:effectLst/>
              </a:rPr>
              <a:t>jsou to </a:t>
            </a:r>
            <a:r>
              <a:rPr lang="cs-CZ" dirty="0" smtClean="0">
                <a:effectLst/>
              </a:rPr>
              <a:t>karyatidy ? 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1988840"/>
            <a:ext cx="5544616" cy="4392488"/>
          </a:xfrm>
        </p:spPr>
        <p:txBody>
          <a:bodyPr/>
          <a:lstStyle/>
          <a:p>
            <a:pPr marL="240030" indent="-514350">
              <a:buClr>
                <a:srgbClr val="FF0000"/>
              </a:buClr>
              <a:buFont typeface="+mj-lt"/>
              <a:buAutoNum type="alphaUcPeriod"/>
            </a:pPr>
            <a:r>
              <a:rPr lang="cs-CZ" dirty="0"/>
              <a:t>Nové voskové </a:t>
            </a:r>
            <a:r>
              <a:rPr lang="cs-CZ" dirty="0" smtClean="0"/>
              <a:t>figuríny</a:t>
            </a:r>
          </a:p>
          <a:p>
            <a:pPr marL="240030" indent="-514350">
              <a:buClr>
                <a:srgbClr val="FF0000"/>
              </a:buClr>
              <a:buFont typeface="+mj-lt"/>
              <a:buAutoNum type="alphaUcPeriod"/>
            </a:pPr>
            <a:endParaRPr lang="cs-CZ" dirty="0" smtClean="0"/>
          </a:p>
          <a:p>
            <a:pPr marL="240030" indent="-514350">
              <a:buClr>
                <a:srgbClr val="FF0000"/>
              </a:buClr>
              <a:buFont typeface="+mj-lt"/>
              <a:buAutoNum type="alphaUcPeriod"/>
            </a:pPr>
            <a:r>
              <a:rPr lang="cs-CZ" dirty="0" smtClean="0"/>
              <a:t>Nový </a:t>
            </a:r>
            <a:r>
              <a:rPr lang="cs-CZ" dirty="0"/>
              <a:t>tip </a:t>
            </a:r>
            <a:r>
              <a:rPr lang="cs-CZ" dirty="0" smtClean="0"/>
              <a:t>sloupů</a:t>
            </a:r>
          </a:p>
          <a:p>
            <a:pPr marL="240030" indent="-514350">
              <a:buClr>
                <a:srgbClr val="FF0000"/>
              </a:buClr>
              <a:buFont typeface="+mj-lt"/>
              <a:buAutoNum type="alphaUcPeriod"/>
            </a:pPr>
            <a:endParaRPr lang="cs-CZ" dirty="0" smtClean="0"/>
          </a:p>
          <a:p>
            <a:pPr marL="240030" indent="-514350">
              <a:buClr>
                <a:srgbClr val="FF0000"/>
              </a:buClr>
              <a:buFont typeface="+mj-lt"/>
              <a:buAutoNum type="alphaUcPeriod"/>
            </a:pPr>
            <a:r>
              <a:rPr lang="cs-CZ" dirty="0"/>
              <a:t>Sochy zastupující funkci </a:t>
            </a:r>
            <a:r>
              <a:rPr lang="cs-CZ" dirty="0" smtClean="0"/>
              <a:t>sloupů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383817" y="3708901"/>
            <a:ext cx="506850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Sochy zastupující funkci sloupů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941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effectLst/>
              </a:rPr>
              <a:t>TRADIČNÍ ÚPRAVA VLASŮ TÉ DOBY 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75253"/>
            <a:ext cx="2088232" cy="230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749" y="2204864"/>
            <a:ext cx="1866355" cy="2320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97698"/>
            <a:ext cx="2289606" cy="2320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62098" y="4869160"/>
            <a:ext cx="8044896" cy="184665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Jaké </a:t>
            </a:r>
            <a:r>
              <a:rPr lang="cs-CZ" sz="2400" dirty="0"/>
              <a:t>jsou současné trendy </a:t>
            </a:r>
            <a:r>
              <a:rPr lang="cs-CZ" sz="2400" dirty="0" smtClean="0"/>
              <a:t>účesů ?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/>
              <a:t>Vytvoř vlastní návrh účesu: technika malba suchými </a:t>
            </a:r>
            <a:r>
              <a:rPr lang="cs-CZ" sz="2400" dirty="0" smtClean="0"/>
              <a:t>pastely</a:t>
            </a:r>
            <a:endParaRPr lang="cs-CZ" sz="2400" dirty="0"/>
          </a:p>
          <a:p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48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332656"/>
            <a:ext cx="8568952" cy="86177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Použité zdroje</a:t>
            </a:r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Pavel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Šamšula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Jarmila Hirschová  .:Průvodce výtvarným uměním.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Praha,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Práce, 1994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Česká verze </a:t>
            </a:r>
            <a:r>
              <a:rPr lang="cs-CZ" sz="1600" b="1" dirty="0"/>
              <a:t>Wikipedie</a:t>
            </a: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dirty="0"/>
              <a:t>2002 ,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1803613"/>
      </p:ext>
    </p:extLst>
  </p:cSld>
  <p:clrMapOvr>
    <a:masterClrMapping/>
  </p:clrMapOvr>
</p:sld>
</file>

<file path=ppt/theme/theme1.xml><?xml version="1.0" encoding="utf-8"?>
<a:theme xmlns:a="http://schemas.openxmlformats.org/drawingml/2006/main" name="Human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urrency">
      <a:maj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48</TotalTime>
  <Words>126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KARYATIDY </vt:lpstr>
      <vt:lpstr>Prezentace aplikace PowerPoint</vt:lpstr>
      <vt:lpstr>Prezentace aplikace PowerPoint</vt:lpstr>
      <vt:lpstr>KARYATIDY</vt:lpstr>
      <vt:lpstr> Co jsou to karyatidy ? </vt:lpstr>
      <vt:lpstr>TRADIČNÍ ÚPRAVA VLASŮ TÉ DOBY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Řecký jónský chrám Erechteon</dc:title>
  <dc:creator>OEM</dc:creator>
  <cp:lastModifiedBy>OEM</cp:lastModifiedBy>
  <cp:revision>9</cp:revision>
  <dcterms:created xsi:type="dcterms:W3CDTF">2011-08-27T15:53:09Z</dcterms:created>
  <dcterms:modified xsi:type="dcterms:W3CDTF">2011-09-28T12:34:10Z</dcterms:modified>
</cp:coreProperties>
</file>