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B6AB2A-7C4B-41E0-891C-9DAB37D6BEC8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4E7CF9-0A31-43D1-A499-497D070DF4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366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4E7CF9-0A31-43D1-A499-497D070DF40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0966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21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415DE942-D96D-45EF-8524-3A47C40789AF}" type="datetimeFigureOut">
              <a:rPr lang="cs-CZ" smtClean="0"/>
              <a:t>28.9.2011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6324B6F4-BFB4-4C8B-A3A1-ED99DE69254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4967321"/>
              </p:ext>
            </p:extLst>
          </p:nvPr>
        </p:nvGraphicFramePr>
        <p:xfrm>
          <a:off x="683568" y="5229200"/>
          <a:ext cx="7848872" cy="1392584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Výtvarná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výchova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VY_32_INOVACE_07_Leonardo_da_Vinci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Křivonosková Kateřina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120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LEONARDO DA VINCI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86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LEONARDO DA VINCI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(1472 – 1519) je nejznámějším umělcem renesance, byl všestranný : malíř, sochař, architekt, přírodovědec, filozof, vynálezce</a:t>
            </a:r>
          </a:p>
          <a:p>
            <a:r>
              <a:rPr lang="cs-CZ" dirty="0" smtClean="0"/>
              <a:t>Typické rysy jeho tvorby: 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69124"/>
            <a:ext cx="5280392" cy="264019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662779" y="3020759"/>
            <a:ext cx="24416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 smtClean="0"/>
              <a:t>Výraz v tváři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Promyšlené postoje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Gesta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Lineární perspektiva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387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LEONARDO DA VINCI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</p:spPr>
        <p:txBody>
          <a:bodyPr>
            <a:normAutofit fontScale="92500" lnSpcReduction="10000"/>
          </a:bodyPr>
          <a:lstStyle/>
          <a:p>
            <a:pPr indent="0">
              <a:buNone/>
            </a:pPr>
            <a:r>
              <a:rPr lang="cs-CZ" dirty="0" smtClean="0"/>
              <a:t>Čím Leonardo da Vinci nebyl: </a:t>
            </a:r>
          </a:p>
          <a:p>
            <a:pPr indent="0"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16142" y="2132856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alíř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6056" y="2564904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Sochař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4048" y="2996952"/>
            <a:ext cx="1035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Fotograf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00347" y="3491716"/>
            <a:ext cx="1155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Vynálezce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27849" y="3995772"/>
            <a:ext cx="840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Filozof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79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46056"/>
            <a:ext cx="3238500" cy="410527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1" name="Veselý obličej 10"/>
          <p:cNvSpPr/>
          <p:nvPr/>
        </p:nvSpPr>
        <p:spPr>
          <a:xfrm>
            <a:off x="6156176" y="2132856"/>
            <a:ext cx="338336" cy="297686"/>
          </a:xfrm>
          <a:prstGeom prst="smileyFac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6156176" y="2564904"/>
            <a:ext cx="338336" cy="297686"/>
          </a:xfrm>
          <a:prstGeom prst="smileyFac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6156176" y="2996952"/>
            <a:ext cx="338336" cy="297686"/>
          </a:xfrm>
          <a:prstGeom prst="smileyFace">
            <a:avLst>
              <a:gd name="adj" fmla="val -465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6156176" y="3501008"/>
            <a:ext cx="338336" cy="297686"/>
          </a:xfrm>
          <a:prstGeom prst="smileyFac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6156176" y="3995410"/>
            <a:ext cx="338336" cy="297686"/>
          </a:xfrm>
          <a:prstGeom prst="smileyFac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487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LEONARDO DA VINCI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183009"/>
            <a:ext cx="2495142" cy="3406231"/>
          </a:xfrm>
        </p:spPr>
      </p:pic>
      <p:sp>
        <p:nvSpPr>
          <p:cNvPr id="6" name="TextovéPole 5"/>
          <p:cNvSpPr txBox="1"/>
          <p:nvPr/>
        </p:nvSpPr>
        <p:spPr>
          <a:xfrm>
            <a:off x="323528" y="5661248"/>
            <a:ext cx="28680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Obraz: Dáma s hranostajem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11960" y="1988840"/>
            <a:ext cx="316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1400" dirty="0" smtClean="0"/>
              <a:t>Nové pojetí světla a stínů – protisvětlo</a:t>
            </a:r>
          </a:p>
          <a:p>
            <a:pPr marL="285750" indent="-285750">
              <a:buFontTx/>
              <a:buChar char="-"/>
            </a:pPr>
            <a:r>
              <a:rPr lang="cs-CZ" sz="1400" dirty="0" smtClean="0"/>
              <a:t>Vynalezl šerosvit , sfumato (</a:t>
            </a:r>
            <a:r>
              <a:rPr lang="cs-CZ" sz="1400" i="1" dirty="0" smtClean="0"/>
              <a:t>zobrazení  scény mlžným závojem</a:t>
            </a:r>
            <a:r>
              <a:rPr lang="cs-CZ" sz="1400" dirty="0" smtClean="0"/>
              <a:t>) 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996952"/>
            <a:ext cx="2122530" cy="3211122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805013" y="6239053"/>
            <a:ext cx="1919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Obraz: Mona Lisa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5074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LEONARDO DA VINCI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cs-CZ" sz="2400" dirty="0" smtClean="0"/>
              <a:t>Jaké výtvarné rysy umocňovaly tvorbu Leonardových děl 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47864" y="3140968"/>
            <a:ext cx="1383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Výrazy tváře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47864" y="3635732"/>
            <a:ext cx="2153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Lineární perspektiva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47864" y="4077072"/>
            <a:ext cx="726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Fusily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47864" y="4643844"/>
            <a:ext cx="1019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Sfumato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22509" y="5229200"/>
            <a:ext cx="24016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Deskriptivní geometrie</a:t>
            </a:r>
            <a:endParaRPr lang="cs-CZ" dirty="0"/>
          </a:p>
        </p:txBody>
      </p:sp>
      <p:sp>
        <p:nvSpPr>
          <p:cNvPr id="9" name="Veselý obličej 8"/>
          <p:cNvSpPr/>
          <p:nvPr/>
        </p:nvSpPr>
        <p:spPr>
          <a:xfrm>
            <a:off x="5796136" y="3140968"/>
            <a:ext cx="338336" cy="297686"/>
          </a:xfrm>
          <a:prstGeom prst="smileyFac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5796136" y="3707378"/>
            <a:ext cx="338336" cy="297686"/>
          </a:xfrm>
          <a:prstGeom prst="smileyFac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5817840" y="4221088"/>
            <a:ext cx="338336" cy="297686"/>
          </a:xfrm>
          <a:prstGeom prst="smileyFace">
            <a:avLst>
              <a:gd name="adj" fmla="val -465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5817840" y="4725144"/>
            <a:ext cx="338336" cy="297686"/>
          </a:xfrm>
          <a:prstGeom prst="smileyFac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5817840" y="5301208"/>
            <a:ext cx="338336" cy="297686"/>
          </a:xfrm>
          <a:prstGeom prst="smileyFace">
            <a:avLst>
              <a:gd name="adj" fmla="val -465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214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66766" y="404664"/>
            <a:ext cx="8568952" cy="86177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Použité zdroje</a:t>
            </a:r>
            <a:endParaRPr lang="cs-CZ" u="sng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Pavel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Šamšula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Jarmila Hirschová  .:Průvodce výtvarným uměním.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Praha,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Práce, 1994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/>
              <a:t>Česká verze </a:t>
            </a:r>
            <a:r>
              <a:rPr lang="cs-CZ" sz="1600" b="1" dirty="0"/>
              <a:t>Wikipedie</a:t>
            </a:r>
            <a:r>
              <a:rPr lang="cs-CZ" sz="1600" dirty="0"/>
              <a:t> </a:t>
            </a:r>
            <a:r>
              <a:rPr lang="cs-CZ" sz="1600" dirty="0" smtClean="0"/>
              <a:t> </a:t>
            </a:r>
            <a:r>
              <a:rPr lang="cs-CZ" sz="1600" dirty="0"/>
              <a:t>2002 ,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971890"/>
      </p:ext>
    </p:extLst>
  </p:cSld>
  <p:clrMapOvr>
    <a:masterClrMapping/>
  </p:clrMapOvr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931</TotalTime>
  <Words>143</Words>
  <Application>Microsoft Office PowerPoint</Application>
  <PresentationFormat>Předvádění na obrazovce (4:3)</PresentationFormat>
  <Paragraphs>40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Human</vt:lpstr>
      <vt:lpstr>Prezentace aplikace PowerPoint</vt:lpstr>
      <vt:lpstr>LEONARDO DA VINCI</vt:lpstr>
      <vt:lpstr>LEONARDO DA VINCI</vt:lpstr>
      <vt:lpstr>LEONARDO DA VINCI</vt:lpstr>
      <vt:lpstr>LEONARDO DA VINCI</vt:lpstr>
      <vt:lpstr>LEONARDO DA VINCI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15</cp:revision>
  <dcterms:created xsi:type="dcterms:W3CDTF">2011-09-17T16:58:04Z</dcterms:created>
  <dcterms:modified xsi:type="dcterms:W3CDTF">2011-09-28T12:41:02Z</dcterms:modified>
</cp:coreProperties>
</file>