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135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0CE1-7043-43B8-950A-5DDDA05557C7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AF04B0-231C-4885-83CA-0C91981301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0CE1-7043-43B8-950A-5DDDA05557C7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AF04B0-231C-4885-83CA-0C91981301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0CE1-7043-43B8-950A-5DDDA05557C7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AF04B0-231C-4885-83CA-0C91981301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0CE1-7043-43B8-950A-5DDDA05557C7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AF04B0-231C-4885-83CA-0C91981301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0CE1-7043-43B8-950A-5DDDA05557C7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AF04B0-231C-4885-83CA-0C91981301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0CE1-7043-43B8-950A-5DDDA05557C7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AF04B0-231C-4885-83CA-0C91981301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0CE1-7043-43B8-950A-5DDDA05557C7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AF04B0-231C-4885-83CA-0C91981301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0CE1-7043-43B8-950A-5DDDA05557C7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AF04B0-231C-4885-83CA-0C91981301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0CE1-7043-43B8-950A-5DDDA05557C7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AF04B0-231C-4885-83CA-0C91981301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0CE1-7043-43B8-950A-5DDDA05557C7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04B0-231C-4885-83CA-0C91981301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40CE1-7043-43B8-950A-5DDDA05557C7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04B0-231C-4885-83CA-0C91981301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12D40CE1-7043-43B8-950A-5DDDA05557C7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E2AF04B0-231C-4885-83CA-0C919813018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3508598"/>
            <a:ext cx="7543800" cy="2152650"/>
          </a:xfrm>
        </p:spPr>
        <p:txBody>
          <a:bodyPr/>
          <a:lstStyle/>
          <a:p>
            <a:r>
              <a:rPr lang="cs-CZ" dirty="0" smtClean="0"/>
              <a:t>Sandro Botticelli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33600" y="5551512"/>
            <a:ext cx="6172200" cy="685800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93393"/>
            <a:ext cx="3816424" cy="4631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797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5949166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Výtvarná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výchova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smtClean="0">
                          <a:latin typeface="Times New Roman"/>
                          <a:ea typeface="Calibri"/>
                          <a:cs typeface="Times New Roman"/>
                        </a:rPr>
                        <a:t>VY_32_INOVACE_09_sandro_botticelli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Křivonosková Kateřina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3120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7504" y="116632"/>
            <a:ext cx="3950568" cy="864096"/>
          </a:xfrm>
        </p:spPr>
        <p:txBody>
          <a:bodyPr/>
          <a:lstStyle/>
          <a:p>
            <a:r>
              <a:rPr lang="cs-CZ" dirty="0" smtClean="0"/>
              <a:t>Zrození Venuše (1478 – 1486)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Sandro Botticelli</a:t>
            </a:r>
          </a:p>
        </p:txBody>
      </p:sp>
      <p:pic>
        <p:nvPicPr>
          <p:cNvPr id="4" name="Obrázek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24744"/>
            <a:ext cx="4800533" cy="309634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108250" y="677302"/>
            <a:ext cx="3784230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cs-CZ" dirty="0" smtClean="0"/>
              <a:t>Zvolení námětu pro tvorbu nahého </a:t>
            </a:r>
            <a:r>
              <a:rPr lang="cs-CZ" dirty="0" smtClean="0"/>
              <a:t>lidského těla</a:t>
            </a:r>
            <a:endParaRPr lang="cs-CZ" dirty="0" smtClean="0"/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cs-CZ" dirty="0" smtClean="0"/>
              <a:t>Využití mýtů – božstva (římského)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cs-CZ" dirty="0" smtClean="0"/>
              <a:t>Venuše  = římská bohyně lásky, zrodila se z mořské  pěny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cs-CZ" dirty="0" smtClean="0"/>
              <a:t>Mořský vánek je z Janova odvál  ke břehům Kypru, kde vystoupila z lastury na břeh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3613" y="4293096"/>
            <a:ext cx="47164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Využití tohoto obrazu na reklamu na chladničku (r. 1990)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20456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476672"/>
            <a:ext cx="8596303" cy="5544616"/>
          </a:xfrm>
        </p:spPr>
      </p:pic>
    </p:spTree>
    <p:extLst>
      <p:ext uri="{BB962C8B-B14F-4D97-AF65-F5344CB8AC3E}">
        <p14:creationId xmlns:p14="http://schemas.microsoft.com/office/powerpoint/2010/main" xmlns="" val="347398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5517232"/>
            <a:ext cx="7543800" cy="7844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mtClean="0"/>
              <a:t>Sandro Botticelli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598237" y="908720"/>
            <a:ext cx="60614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Proč si </a:t>
            </a:r>
            <a:r>
              <a:rPr lang="cs-CZ" sz="2400" dirty="0" smtClean="0"/>
              <a:t>vybrali </a:t>
            </a:r>
            <a:r>
              <a:rPr lang="cs-CZ" sz="2400" dirty="0" smtClean="0"/>
              <a:t>na reklamní poutač  námět</a:t>
            </a:r>
          </a:p>
          <a:p>
            <a:pPr algn="ctr"/>
            <a:r>
              <a:rPr lang="cs-CZ" sz="2400" dirty="0" smtClean="0"/>
              <a:t>Botticelliho  „Zrození Venuše“ </a:t>
            </a:r>
            <a:r>
              <a:rPr lang="cs-CZ" sz="2400" dirty="0" smtClean="0"/>
              <a:t>? Z důvodu: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43808" y="2420888"/>
            <a:ext cx="3610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 Harmonických barevných tónů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3140968"/>
            <a:ext cx="2546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2</a:t>
            </a:r>
            <a:r>
              <a:rPr lang="cs-CZ" dirty="0" smtClean="0"/>
              <a:t>. Vyvážení kompozice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43808" y="3851756"/>
            <a:ext cx="3477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 Líbivost a přitažlivost námětu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94901" y="4571836"/>
            <a:ext cx="2383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4</a:t>
            </a:r>
            <a:r>
              <a:rPr lang="cs-CZ" dirty="0" smtClean="0"/>
              <a:t>. </a:t>
            </a:r>
            <a:r>
              <a:rPr lang="cs-CZ" smtClean="0"/>
              <a:t>Aktuálnost námětu</a:t>
            </a:r>
            <a:endParaRPr lang="cs-CZ" dirty="0"/>
          </a:p>
        </p:txBody>
      </p:sp>
      <p:sp>
        <p:nvSpPr>
          <p:cNvPr id="8" name="Veselý obličej 7"/>
          <p:cNvSpPr/>
          <p:nvPr/>
        </p:nvSpPr>
        <p:spPr>
          <a:xfrm>
            <a:off x="1979712" y="2395736"/>
            <a:ext cx="457200" cy="4572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1979712" y="3115816"/>
            <a:ext cx="457200" cy="4572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1979712" y="3789040"/>
            <a:ext cx="457200" cy="45720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1978224" y="4483968"/>
            <a:ext cx="457200" cy="4572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8464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7524" y="260648"/>
            <a:ext cx="8568952" cy="86177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Použité zdroje</a:t>
            </a:r>
            <a:endParaRPr lang="cs-CZ" u="sng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Pavel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Šamšula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, Jarmila Hirschová  .:Průvodce výtvarným uměním.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Praha,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Práce, 1994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/>
              <a:t>Česká verze </a:t>
            </a:r>
            <a:r>
              <a:rPr lang="cs-CZ" sz="1600" b="1" dirty="0"/>
              <a:t>Wikipedie</a:t>
            </a:r>
            <a:r>
              <a:rPr lang="cs-CZ" sz="1600" dirty="0"/>
              <a:t> </a:t>
            </a:r>
            <a:r>
              <a:rPr lang="cs-CZ" sz="1600" dirty="0" smtClean="0"/>
              <a:t> </a:t>
            </a:r>
            <a:r>
              <a:rPr lang="cs-CZ" sz="1600" dirty="0"/>
              <a:t>2002 ,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0090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93</TotalTime>
  <Words>137</Words>
  <Application>Microsoft Office PowerPoint</Application>
  <PresentationFormat>Předvádění na obrazovce (4:3)</PresentationFormat>
  <Paragraphs>26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Živly</vt:lpstr>
      <vt:lpstr>Sandro Botticelli</vt:lpstr>
      <vt:lpstr>Snímek 2</vt:lpstr>
      <vt:lpstr>Sandro Botticelli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Sandro Botticelli</dc:title>
  <dc:creator>OEM</dc:creator>
  <cp:lastModifiedBy>Vaše jméno</cp:lastModifiedBy>
  <cp:revision>11</cp:revision>
  <dcterms:created xsi:type="dcterms:W3CDTF">2011-09-18T11:20:04Z</dcterms:created>
  <dcterms:modified xsi:type="dcterms:W3CDTF">2012-09-01T19:36:16Z</dcterms:modified>
</cp:coreProperties>
</file>