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594" y="9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1E2DD45D-9262-4206-BEFB-077161DC706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30011CC2-9228-46FA-995C-BC33810528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5020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Times New Roman"/>
                          <a:ea typeface="Calibri"/>
                          <a:cs typeface="Times New Roman"/>
                        </a:rPr>
                        <a:t>VY_32_INOVACE_12_inpresionismus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120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Vliv impresionismu na lidskou figuru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96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257200"/>
            <a:ext cx="6803679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dirty="0"/>
              <a:t>Impresionismus – z francouzského „</a:t>
            </a:r>
            <a:r>
              <a:rPr lang="cs-CZ" sz="3100" dirty="0" err="1"/>
              <a:t>inpresse</a:t>
            </a:r>
            <a:r>
              <a:rPr lang="cs-CZ" sz="3100" dirty="0"/>
              <a:t>“ dojem .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obrazu francouzského malíře  CLAUDE MONETA  </a:t>
            </a:r>
            <a:r>
              <a:rPr lang="cs-CZ" dirty="0" err="1" smtClean="0"/>
              <a:t>Impressiou</a:t>
            </a:r>
            <a:r>
              <a:rPr lang="cs-CZ" dirty="0" smtClean="0"/>
              <a:t> </a:t>
            </a:r>
            <a:r>
              <a:rPr lang="cs-CZ" dirty="0" err="1" smtClean="0"/>
              <a:t>soleil</a:t>
            </a:r>
            <a:r>
              <a:rPr lang="cs-CZ" dirty="0" smtClean="0"/>
              <a:t> </a:t>
            </a:r>
            <a:r>
              <a:rPr lang="cs-CZ" dirty="0" err="1" smtClean="0"/>
              <a:t>levant</a:t>
            </a:r>
            <a:r>
              <a:rPr lang="cs-CZ" dirty="0" smtClean="0"/>
              <a:t>  (Dojem východ slunce)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852936"/>
            <a:ext cx="2044070" cy="1541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672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obrazu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289334"/>
            <a:ext cx="2369879" cy="1787738"/>
          </a:xfrm>
        </p:spPr>
      </p:pic>
      <p:sp>
        <p:nvSpPr>
          <p:cNvPr id="5" name="TextovéPole 4"/>
          <p:cNvSpPr txBox="1"/>
          <p:nvPr/>
        </p:nvSpPr>
        <p:spPr>
          <a:xfrm>
            <a:off x="4499992" y="2348880"/>
            <a:ext cx="429784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Ráno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Mlha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Přístav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Bez pevných obrysů (linií)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Matné stíny lodiček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Jednotlivé barevné tóny kladeny vedle sebe</a:t>
            </a:r>
          </a:p>
        </p:txBody>
      </p:sp>
    </p:spTree>
    <p:extLst>
      <p:ext uri="{BB962C8B-B14F-4D97-AF65-F5344CB8AC3E}">
        <p14:creationId xmlns:p14="http://schemas.microsoft.com/office/powerpoint/2010/main" val="325966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2141778"/>
            <a:ext cx="3814936" cy="452264"/>
          </a:xfrm>
        </p:spPr>
        <p:txBody>
          <a:bodyPr/>
          <a:lstStyle/>
          <a:p>
            <a:r>
              <a:rPr lang="cs-CZ" dirty="0" smtClean="0"/>
              <a:t>Co znamená výraz </a:t>
            </a:r>
            <a:r>
              <a:rPr lang="cs-CZ" dirty="0" err="1" smtClean="0"/>
              <a:t>impresse</a:t>
            </a:r>
            <a:r>
              <a:rPr lang="cs-CZ" dirty="0" smtClean="0"/>
              <a:t> ?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530654" y="1619508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zájem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2195572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vjem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15613" y="2740278"/>
            <a:ext cx="74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dojem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3717032"/>
            <a:ext cx="3871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Kdo byl průkopníkem tohoto směru ?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835696" y="3284984"/>
            <a:ext cx="59046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660232" y="3748390"/>
            <a:ext cx="1622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Alexandr Duma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4653136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Leonardo da Vinci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5507940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Claude Monet</a:t>
            </a:r>
            <a:endParaRPr lang="cs-CZ" dirty="0"/>
          </a:p>
        </p:txBody>
      </p:sp>
      <p:sp>
        <p:nvSpPr>
          <p:cNvPr id="13" name="Násobení 12"/>
          <p:cNvSpPr/>
          <p:nvPr/>
        </p:nvSpPr>
        <p:spPr>
          <a:xfrm>
            <a:off x="6516216" y="1923038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ásobení 13"/>
          <p:cNvSpPr/>
          <p:nvPr/>
        </p:nvSpPr>
        <p:spPr>
          <a:xfrm>
            <a:off x="6510140" y="1346974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300192" y="2780928"/>
            <a:ext cx="1268755" cy="2721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660233" y="5507940"/>
            <a:ext cx="1728192" cy="3693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096201"/>
            <a:ext cx="1711605" cy="2396247"/>
          </a:xfrm>
          <a:prstGeom prst="rect">
            <a:avLst/>
          </a:prstGeom>
        </p:spPr>
      </p:pic>
      <p:sp>
        <p:nvSpPr>
          <p:cNvPr id="19" name="Násobení 18"/>
          <p:cNvSpPr/>
          <p:nvPr/>
        </p:nvSpPr>
        <p:spPr>
          <a:xfrm>
            <a:off x="7072567" y="3475856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Násobení 19"/>
          <p:cNvSpPr/>
          <p:nvPr/>
        </p:nvSpPr>
        <p:spPr>
          <a:xfrm>
            <a:off x="7092280" y="4390256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30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365104"/>
            <a:ext cx="7798854" cy="18774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</a:p>
          <a:p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</a:t>
            </a:r>
            <a:r>
              <a:rPr lang="cs-CZ" sz="1600" dirty="0" smtClean="0"/>
              <a:t>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Lexikon malířství a grafiky   KNIŽNÍ KLUB , 2004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36624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TC010264152[[fn=Motiv Symfonie]]</Template>
  <TotalTime>53</TotalTime>
  <Words>113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1</vt:lpstr>
      <vt:lpstr>Prezentace aplikace PowerPoint</vt:lpstr>
      <vt:lpstr>Vliv impresionismu na lidskou figuru</vt:lpstr>
      <vt:lpstr>Impresionismus – z francouzského „inpresse“ dojem .  </vt:lpstr>
      <vt:lpstr>Popis obrazu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Vliv impresionismu na lidskou figuru</dc:title>
  <dc:creator>OEM</dc:creator>
  <cp:lastModifiedBy>OEM</cp:lastModifiedBy>
  <cp:revision>9</cp:revision>
  <dcterms:created xsi:type="dcterms:W3CDTF">2011-09-01T07:20:40Z</dcterms:created>
  <dcterms:modified xsi:type="dcterms:W3CDTF">2011-09-28T13:01:18Z</dcterms:modified>
</cp:coreProperties>
</file>