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100ED55-E0EC-4D28-A500-828A3523A972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5FB73FA-6643-495C-AA99-2E9A25E7F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Expresionismus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769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9103351"/>
              </p:ext>
            </p:extLst>
          </p:nvPr>
        </p:nvGraphicFramePr>
        <p:xfrm>
          <a:off x="683568" y="4941168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VY_32_INOVACE_14_expresionismus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2784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Expresionosmus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31112"/>
            <a:ext cx="8229600" cy="3374152"/>
          </a:xfrm>
        </p:spPr>
        <p:txBody>
          <a:bodyPr/>
          <a:lstStyle/>
          <a:p>
            <a:r>
              <a:rPr lang="cs-CZ" dirty="0" smtClean="0"/>
              <a:t>Expresionismus = výraz (z francouzštiny)</a:t>
            </a:r>
          </a:p>
          <a:p>
            <a:endParaRPr lang="cs-CZ" dirty="0" smtClean="0"/>
          </a:p>
          <a:p>
            <a:r>
              <a:rPr lang="cs-CZ" dirty="0" smtClean="0"/>
              <a:t>Počátek 20. století</a:t>
            </a:r>
          </a:p>
          <a:p>
            <a:endParaRPr lang="cs-CZ" dirty="0" smtClean="0"/>
          </a:p>
          <a:p>
            <a:r>
              <a:rPr lang="cs-CZ" dirty="0" smtClean="0"/>
              <a:t>Rozpor mezi člověkem a světem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495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55862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Hlavní představitel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2204864"/>
            <a:ext cx="2664296" cy="34288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14663" y="5877272"/>
            <a:ext cx="17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Edvard </a:t>
            </a:r>
            <a:r>
              <a:rPr lang="cs-CZ" dirty="0" err="1" smtClean="0"/>
              <a:t>Munch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6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</a:t>
            </a:r>
            <a:r>
              <a:rPr lang="cs-CZ" dirty="0" err="1" smtClean="0"/>
              <a:t>Munch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5586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Výkřik (malba)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628800"/>
            <a:ext cx="3225958" cy="40324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2427307"/>
            <a:ext cx="38631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Popis obrazu:    </a:t>
            </a:r>
            <a:r>
              <a:rPr lang="cs-CZ" dirty="0" smtClean="0"/>
              <a:t>Základní dílo</a:t>
            </a:r>
          </a:p>
          <a:p>
            <a:r>
              <a:rPr lang="cs-CZ" dirty="0" smtClean="0"/>
              <a:t>                               Barevná nadsázka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3214717"/>
            <a:ext cx="444525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Postup:   Barvy a tvary – dramatičnost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napětí  </a:t>
            </a:r>
          </a:p>
          <a:p>
            <a:r>
              <a:rPr lang="cs-CZ" b="1" dirty="0" smtClean="0"/>
              <a:t>                 Světlejší pozadí </a:t>
            </a:r>
          </a:p>
          <a:p>
            <a:r>
              <a:rPr lang="cs-CZ" b="1" dirty="0" smtClean="0"/>
              <a:t>                 Tmavší popředí</a:t>
            </a:r>
            <a:endParaRPr lang="cs-CZ" dirty="0" smtClean="0"/>
          </a:p>
          <a:p>
            <a:r>
              <a:rPr lang="cs-CZ" dirty="0" smtClean="0"/>
              <a:t>                 Svítí holá hlava ženy (lebky)</a:t>
            </a:r>
          </a:p>
          <a:p>
            <a:r>
              <a:rPr lang="cs-CZ" dirty="0" smtClean="0"/>
              <a:t>                 Most, zábradlí = ponurost</a:t>
            </a:r>
          </a:p>
          <a:p>
            <a:r>
              <a:rPr lang="cs-CZ" dirty="0" smtClean="0"/>
              <a:t>                 Zvlněné tvary</a:t>
            </a:r>
          </a:p>
        </p:txBody>
      </p:sp>
    </p:spTree>
    <p:extLst>
      <p:ext uri="{BB962C8B-B14F-4D97-AF65-F5344CB8AC3E}">
        <p14:creationId xmlns:p14="http://schemas.microsoft.com/office/powerpoint/2010/main" xmlns="" val="240681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</a:t>
            </a:r>
            <a:r>
              <a:rPr lang="cs-CZ" dirty="0" err="1" smtClean="0"/>
              <a:t>Munch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5586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Výkřik (litografie)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427307"/>
            <a:ext cx="38631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Popis obrazu:   vytvořeno později</a:t>
            </a:r>
            <a:endParaRPr lang="cs-CZ" dirty="0" smtClean="0"/>
          </a:p>
          <a:p>
            <a:r>
              <a:rPr lang="cs-CZ" dirty="0" smtClean="0"/>
              <a:t>                              ještě dramatičtější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5085184"/>
            <a:ext cx="4195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Litografie: grafická technika - tisk</a:t>
            </a:r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675882"/>
            <a:ext cx="3240360" cy="456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908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pojem litografie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2800" dirty="0" smtClean="0"/>
              <a:t>Urči </a:t>
            </a:r>
            <a:r>
              <a:rPr lang="cs-CZ" sz="2800" dirty="0" smtClean="0"/>
              <a:t>techniku, </a:t>
            </a:r>
            <a:r>
              <a:rPr lang="cs-CZ" sz="2800" dirty="0" smtClean="0"/>
              <a:t>kterou byly vytvořeny obrazy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4207" y="3284984"/>
            <a:ext cx="1959681" cy="2758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3356992"/>
            <a:ext cx="2088232" cy="26102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03198" y="6228020"/>
            <a:ext cx="120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Litografie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6165304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Malba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683568" y="2420888"/>
            <a:ext cx="79928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2410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068" y="908720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0495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40</TotalTime>
  <Words>146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Expresionismus</vt:lpstr>
      <vt:lpstr>Snímek 2</vt:lpstr>
      <vt:lpstr>Expresionosmus</vt:lpstr>
      <vt:lpstr>Expresionismus</vt:lpstr>
      <vt:lpstr>Edvard Munch</vt:lpstr>
      <vt:lpstr>Edvard Munch</vt:lpstr>
      <vt:lpstr>Expresionismus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Expresionismus</dc:title>
  <dc:creator>OEM</dc:creator>
  <cp:lastModifiedBy>Vaše jméno</cp:lastModifiedBy>
  <cp:revision>7</cp:revision>
  <dcterms:created xsi:type="dcterms:W3CDTF">2011-09-04T11:11:41Z</dcterms:created>
  <dcterms:modified xsi:type="dcterms:W3CDTF">2012-09-01T20:15:57Z</dcterms:modified>
</cp:coreProperties>
</file>