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5B4FD-D9E3-41AC-B0DA-A3318CBB89C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CBC33-11A7-40FD-9607-5A4A0909A3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5B4FD-D9E3-41AC-B0DA-A3318CBB89C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CBC33-11A7-40FD-9607-5A4A0909A3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5B4FD-D9E3-41AC-B0DA-A3318CBB89C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CBC33-11A7-40FD-9607-5A4A0909A3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5B4FD-D9E3-41AC-B0DA-A3318CBB89C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CBC33-11A7-40FD-9607-5A4A0909A37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5B4FD-D9E3-41AC-B0DA-A3318CBB89C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CBC33-11A7-40FD-9607-5A4A0909A3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5B4FD-D9E3-41AC-B0DA-A3318CBB89C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CBC33-11A7-40FD-9607-5A4A0909A3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5B4FD-D9E3-41AC-B0DA-A3318CBB89C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CBC33-11A7-40FD-9607-5A4A0909A3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5B4FD-D9E3-41AC-B0DA-A3318CBB89C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75CBC33-11A7-40FD-9607-5A4A0909A3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5B4FD-D9E3-41AC-B0DA-A3318CBB89C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CBC33-11A7-40FD-9607-5A4A0909A3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5B4FD-D9E3-41AC-B0DA-A3318CBB89C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CBC33-11A7-40FD-9607-5A4A0909A3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5B4FD-D9E3-41AC-B0DA-A3318CBB89C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CBC33-11A7-40FD-9607-5A4A0909A3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7E75B4FD-D9E3-41AC-B0DA-A3318CBB89C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575CBC33-11A7-40FD-9607-5A4A0909A37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456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7566617"/>
              </p:ext>
            </p:extLst>
          </p:nvPr>
        </p:nvGraphicFramePr>
        <p:xfrm>
          <a:off x="683568" y="4941168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Výtvarná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výchova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VY_32_INOVACE_15_fauvismus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Křivonosková Kateřina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27847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Fauvismus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8455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Fauves</a:t>
            </a:r>
            <a:r>
              <a:rPr lang="cs-CZ" dirty="0"/>
              <a:t> </a:t>
            </a:r>
            <a:r>
              <a:rPr lang="cs-CZ" dirty="0" smtClean="0"/>
              <a:t>= šelmy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Směr</a:t>
            </a:r>
            <a:r>
              <a:rPr lang="cs-CZ" dirty="0"/>
              <a:t>, který vznikl ve Francii na počátku 20. století. Podobá se německému expresionismu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dirty="0"/>
              <a:t>Název fauvisté (ze slova </a:t>
            </a:r>
            <a:r>
              <a:rPr lang="cs-CZ" dirty="0" err="1"/>
              <a:t>le</a:t>
            </a:r>
            <a:r>
              <a:rPr lang="cs-CZ" dirty="0"/>
              <a:t> </a:t>
            </a:r>
            <a:r>
              <a:rPr lang="cs-CZ" dirty="0" err="1"/>
              <a:t>fauve</a:t>
            </a:r>
            <a:r>
              <a:rPr lang="cs-CZ" dirty="0"/>
              <a:t> - šelma) dal skupině francouzských malířů, vystavujících společně na pařížském Podzimním salónu 1905 a na Salónu nezávislých 1906, kritik Louis </a:t>
            </a:r>
            <a:r>
              <a:rPr lang="cs-CZ" dirty="0" err="1"/>
              <a:t>Vauxcelles</a:t>
            </a:r>
            <a:r>
              <a:rPr lang="cs-CZ" dirty="0"/>
              <a:t>. </a:t>
            </a:r>
            <a:endParaRPr lang="cs-CZ" dirty="0" smtClean="0"/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Charakteristika – volné nakládání s barvou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6702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66976" y="1100629"/>
            <a:ext cx="2308880" cy="31214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           Modrý kůň 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120" y="1412776"/>
            <a:ext cx="2651760" cy="353872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364088" y="1196752"/>
            <a:ext cx="251556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Krajina s červenými stromy</a:t>
            </a:r>
            <a:endParaRPr lang="cs-CZ" sz="1600" b="1" dirty="0"/>
          </a:p>
        </p:txBody>
      </p:sp>
    </p:spTree>
    <p:extLst>
      <p:ext uri="{BB962C8B-B14F-4D97-AF65-F5344CB8AC3E}">
        <p14:creationId xmlns:p14="http://schemas.microsoft.com/office/powerpoint/2010/main" val="1659963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1268760"/>
            <a:ext cx="48549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Podle kterých šelem se umělecký směr nazývá 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971600" y="2060848"/>
            <a:ext cx="13338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Kočkovitých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6317" y="2636912"/>
            <a:ext cx="10054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Žádných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51259" y="3212976"/>
            <a:ext cx="13605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Lasicovitých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43608" y="3861048"/>
            <a:ext cx="10944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Psovitých</a:t>
            </a:r>
            <a:endParaRPr lang="cs-CZ" dirty="0"/>
          </a:p>
        </p:txBody>
      </p:sp>
      <p:sp>
        <p:nvSpPr>
          <p:cNvPr id="9" name="Násobení 8"/>
          <p:cNvSpPr/>
          <p:nvPr/>
        </p:nvSpPr>
        <p:spPr>
          <a:xfrm>
            <a:off x="1089898" y="1788314"/>
            <a:ext cx="914400" cy="91440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ásobení 9"/>
          <p:cNvSpPr/>
          <p:nvPr/>
        </p:nvSpPr>
        <p:spPr>
          <a:xfrm>
            <a:off x="1137320" y="2947947"/>
            <a:ext cx="914400" cy="91440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Násobení 10"/>
          <p:cNvSpPr/>
          <p:nvPr/>
        </p:nvSpPr>
        <p:spPr>
          <a:xfrm>
            <a:off x="1128538" y="3605702"/>
            <a:ext cx="914400" cy="91440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příprava 11"/>
          <p:cNvSpPr/>
          <p:nvPr/>
        </p:nvSpPr>
        <p:spPr>
          <a:xfrm>
            <a:off x="1051259" y="2564904"/>
            <a:ext cx="991679" cy="441340"/>
          </a:xfrm>
          <a:prstGeom prst="flowChartPreparation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0869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100629"/>
            <a:ext cx="7520940" cy="384156"/>
          </a:xfrm>
        </p:spPr>
        <p:txBody>
          <a:bodyPr/>
          <a:lstStyle/>
          <a:p>
            <a:r>
              <a:rPr lang="cs-CZ" dirty="0" smtClean="0"/>
              <a:t>Jak se jmenují typické obrazy toho směru (vyber):</a:t>
            </a:r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1988840"/>
            <a:ext cx="11288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Modrý vůl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2699628"/>
            <a:ext cx="12121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Modrý kůň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3491716"/>
            <a:ext cx="13756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Modrý jelen </a:t>
            </a:r>
            <a:endParaRPr lang="cs-CZ" dirty="0"/>
          </a:p>
        </p:txBody>
      </p:sp>
      <p:sp>
        <p:nvSpPr>
          <p:cNvPr id="8" name="Násobení 7"/>
          <p:cNvSpPr/>
          <p:nvPr/>
        </p:nvSpPr>
        <p:spPr>
          <a:xfrm>
            <a:off x="5080640" y="877362"/>
            <a:ext cx="2210544" cy="438319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412776"/>
            <a:ext cx="2651760" cy="3538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9480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332656"/>
            <a:ext cx="8568952" cy="163121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u="sng" dirty="0" smtClean="0">
                <a:latin typeface="Arial" pitchFamily="34" charset="0"/>
                <a:cs typeface="Arial" pitchFamily="34" charset="0"/>
              </a:rPr>
              <a:t>Použité zdroje</a:t>
            </a:r>
          </a:p>
          <a:p>
            <a:endParaRPr lang="cs-CZ" u="sng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Pavel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Šamšula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, Jarmila Hirschová  .:Průvodce výtvarným uměním.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Praha,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Práce, 1994 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/>
              <a:t>Česká verze </a:t>
            </a:r>
            <a:r>
              <a:rPr lang="cs-CZ" sz="1600" b="1" dirty="0"/>
              <a:t>Wikipedie</a:t>
            </a:r>
            <a:r>
              <a:rPr lang="cs-CZ" sz="1600" dirty="0"/>
              <a:t> </a:t>
            </a:r>
            <a:r>
              <a:rPr lang="cs-CZ" sz="1600" dirty="0" smtClean="0"/>
              <a:t> </a:t>
            </a:r>
            <a:r>
              <a:rPr lang="cs-CZ" sz="1600" dirty="0"/>
              <a:t>2002 </a:t>
            </a:r>
            <a:r>
              <a:rPr lang="cs-CZ" sz="1600" dirty="0" smtClean="0"/>
              <a:t>,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Lexikon malířství a grafiky   KNIŽNÍ KLUB , 2004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885081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99</TotalTime>
  <Words>141</Words>
  <Application>Microsoft Office PowerPoint</Application>
  <PresentationFormat>Předvádění na obrazovce (4:3)</PresentationFormat>
  <Paragraphs>34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Úhly</vt:lpstr>
      <vt:lpstr>Prezentace aplikace PowerPoint</vt:lpstr>
      <vt:lpstr>Fauvismus </vt:lpstr>
      <vt:lpstr>Fauves = šelmy</vt:lpstr>
      <vt:lpstr>Příklady</vt:lpstr>
      <vt:lpstr>Otázky</vt:lpstr>
      <vt:lpstr>Otázka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Fauvismu</dc:title>
  <dc:creator>OEM</dc:creator>
  <cp:lastModifiedBy>OEM</cp:lastModifiedBy>
  <cp:revision>7</cp:revision>
  <dcterms:created xsi:type="dcterms:W3CDTF">2011-09-04T12:06:45Z</dcterms:created>
  <dcterms:modified xsi:type="dcterms:W3CDTF">2011-09-28T13:06:45Z</dcterms:modified>
</cp:coreProperties>
</file>