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57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298A977-F229-435D-B9D8-0BC9C3693B52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3748F76-4B0B-4346-8F99-E3A8FD0C0B5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298A977-F229-435D-B9D8-0BC9C3693B52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748F76-4B0B-4346-8F99-E3A8FD0C0B5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298A977-F229-435D-B9D8-0BC9C3693B52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748F76-4B0B-4346-8F99-E3A8FD0C0B5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298A977-F229-435D-B9D8-0BC9C3693B52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748F76-4B0B-4346-8F99-E3A8FD0C0B5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298A977-F229-435D-B9D8-0BC9C3693B52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748F76-4B0B-4346-8F99-E3A8FD0C0B5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298A977-F229-435D-B9D8-0BC9C3693B52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748F76-4B0B-4346-8F99-E3A8FD0C0B5B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298A977-F229-435D-B9D8-0BC9C3693B52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748F76-4B0B-4346-8F99-E3A8FD0C0B5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298A977-F229-435D-B9D8-0BC9C3693B52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748F76-4B0B-4346-8F99-E3A8FD0C0B5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298A977-F229-435D-B9D8-0BC9C3693B52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3748F76-4B0B-4346-8F99-E3A8FD0C0B5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298A977-F229-435D-B9D8-0BC9C3693B52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748F76-4B0B-4346-8F99-E3A8FD0C0B5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298A977-F229-435D-B9D8-0BC9C3693B52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3748F76-4B0B-4346-8F99-E3A8FD0C0B5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298A977-F229-435D-B9D8-0BC9C3693B52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3748F76-4B0B-4346-8F99-E3A8FD0C0B5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Futurismus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158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66938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910267"/>
              </p:ext>
            </p:extLst>
          </p:nvPr>
        </p:nvGraphicFramePr>
        <p:xfrm>
          <a:off x="683568" y="4941168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Výtvarná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výchova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smtClean="0">
                          <a:latin typeface="Times New Roman"/>
                          <a:ea typeface="Calibri"/>
                          <a:cs typeface="Times New Roman"/>
                        </a:rPr>
                        <a:t>VY_32_INOVACE_16_futurismus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Křivonosková Kateřina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784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Název – budoucnost = </a:t>
            </a:r>
            <a:r>
              <a:rPr lang="cs-CZ" dirty="0" err="1" smtClean="0"/>
              <a:t>future</a:t>
            </a:r>
            <a:endParaRPr lang="cs-CZ" dirty="0" smtClean="0"/>
          </a:p>
          <a:p>
            <a:r>
              <a:rPr lang="cs-CZ" sz="1600" dirty="0" smtClean="0"/>
              <a:t>Program – oslava pokroku </a:t>
            </a:r>
          </a:p>
          <a:p>
            <a:r>
              <a:rPr lang="cs-CZ" sz="1600" dirty="0" smtClean="0"/>
              <a:t>                          rychlosti</a:t>
            </a:r>
          </a:p>
          <a:p>
            <a:r>
              <a:rPr lang="cs-CZ" sz="1600" dirty="0" smtClean="0"/>
              <a:t>                          rvoucích motorů</a:t>
            </a:r>
          </a:p>
          <a:p>
            <a:r>
              <a:rPr lang="cs-CZ" sz="1600" smtClean="0"/>
              <a:t>                          odmítá </a:t>
            </a:r>
            <a:r>
              <a:rPr lang="cs-CZ" sz="1600" dirty="0" smtClean="0"/>
              <a:t>veškeré dosavadní umění</a:t>
            </a:r>
            <a:endParaRPr lang="cs-CZ" sz="1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Futurismus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2397" y="1700808"/>
            <a:ext cx="2088232" cy="3471347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444208" y="5301208"/>
            <a:ext cx="2403222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/>
              <a:t>Akt sestupující se schodů</a:t>
            </a:r>
          </a:p>
          <a:p>
            <a:pPr algn="ctr"/>
            <a:r>
              <a:rPr lang="cs-CZ" sz="1400" dirty="0" smtClean="0"/>
              <a:t>Marcel </a:t>
            </a:r>
            <a:r>
              <a:rPr lang="cs-CZ" sz="1400" dirty="0" err="1" smtClean="0"/>
              <a:t>Duchamp</a:t>
            </a:r>
            <a:endParaRPr lang="cs-CZ" sz="1400" dirty="0" smtClean="0"/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3861048"/>
            <a:ext cx="282320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Co ti obraz připomíná ?</a:t>
            </a:r>
          </a:p>
          <a:p>
            <a:endParaRPr lang="cs-CZ" dirty="0"/>
          </a:p>
          <a:p>
            <a:pPr marL="285750" indent="-285750">
              <a:buFont typeface="Wingdings" pitchFamily="2" charset="2"/>
              <a:buChar char="ü"/>
            </a:pPr>
            <a:r>
              <a:rPr lang="cs-CZ" dirty="0" smtClean="0"/>
              <a:t>Rytíře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dirty="0" smtClean="0"/>
          </a:p>
          <a:p>
            <a:pPr marL="285750" indent="-285750">
              <a:buFont typeface="Wingdings" pitchFamily="2" charset="2"/>
              <a:buChar char="ü"/>
            </a:pPr>
            <a:r>
              <a:rPr lang="cs-CZ" dirty="0" smtClean="0"/>
              <a:t>Rostliny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dirty="0" smtClean="0"/>
          </a:p>
          <a:p>
            <a:pPr marL="285750" indent="-285750">
              <a:buFont typeface="Wingdings" pitchFamily="2" charset="2"/>
              <a:buChar char="ü"/>
            </a:pPr>
            <a:r>
              <a:rPr lang="cs-CZ" dirty="0" smtClean="0"/>
              <a:t>Akt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44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87524" y="332656"/>
            <a:ext cx="8568952" cy="163121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u="sng" dirty="0" smtClean="0">
                <a:latin typeface="Arial" pitchFamily="34" charset="0"/>
                <a:cs typeface="Arial" pitchFamily="34" charset="0"/>
              </a:rPr>
              <a:t>Použité zdroje</a:t>
            </a:r>
          </a:p>
          <a:p>
            <a:endParaRPr lang="cs-CZ" u="sng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Pavel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Šamšula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, Jarmila Hirschová  .:Průvodce výtvarným uměním.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Praha,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Práce, 1994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/>
              <a:t>Česká verze </a:t>
            </a:r>
            <a:r>
              <a:rPr lang="cs-CZ" sz="1600" b="1" dirty="0"/>
              <a:t>Wikipedie</a:t>
            </a:r>
            <a:r>
              <a:rPr lang="cs-CZ" sz="1600" dirty="0"/>
              <a:t> </a:t>
            </a:r>
            <a:r>
              <a:rPr lang="cs-CZ" sz="1600" dirty="0" smtClean="0"/>
              <a:t> </a:t>
            </a:r>
            <a:r>
              <a:rPr lang="cs-CZ" sz="1600" dirty="0"/>
              <a:t>2002 </a:t>
            </a:r>
            <a:r>
              <a:rPr lang="cs-CZ" sz="1600" dirty="0" smtClean="0"/>
              <a:t>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/>
              <a:t>Lexikon malířství a grafiky   KNIŽNÍ KLUB , 2004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4678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103</TotalTime>
  <Words>79</Words>
  <Application>Microsoft Office PowerPoint</Application>
  <PresentationFormat>Předvádění na obrazovce (4:3)</PresentationFormat>
  <Paragraphs>29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Shluk</vt:lpstr>
      <vt:lpstr>Futurismus</vt:lpstr>
      <vt:lpstr>Prezentace aplikace PowerPoint</vt:lpstr>
      <vt:lpstr>Prezentace aplikace PowerPoint</vt:lpstr>
      <vt:lpstr>Futurismus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Futurismus</dc:title>
  <dc:creator>OEM</dc:creator>
  <cp:lastModifiedBy>OEM</cp:lastModifiedBy>
  <cp:revision>4</cp:revision>
  <dcterms:created xsi:type="dcterms:W3CDTF">2011-09-03T14:12:34Z</dcterms:created>
  <dcterms:modified xsi:type="dcterms:W3CDTF">2011-09-28T13:08:22Z</dcterms:modified>
</cp:coreProperties>
</file>