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1" d="100"/>
          <a:sy n="41" d="100"/>
        </p:scale>
        <p:origin x="-135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44A2F9DC-106D-4637-8BBA-5B7741A508D5}" type="datetimeFigureOut">
              <a:rPr lang="cs-CZ" smtClean="0"/>
              <a:pPr/>
              <a:t>1.9.2012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7E843C1E-3192-4BB6-87FD-A88DF5E2379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583077118"/>
              </p:ext>
            </p:extLst>
          </p:nvPr>
        </p:nvGraphicFramePr>
        <p:xfrm>
          <a:off x="683568" y="4941168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Výtvarná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výchova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smtClean="0">
                          <a:latin typeface="Times New Roman"/>
                          <a:ea typeface="Calibri"/>
                          <a:cs typeface="Times New Roman"/>
                        </a:rPr>
                        <a:t>VY_32_INOVACE_20_pablo_picasso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Křivonosková Kateřina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227847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Pablo Picasso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1864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Pablo Picasso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Nejslavnější  výtvarný umělec</a:t>
            </a:r>
          </a:p>
          <a:p>
            <a:r>
              <a:rPr lang="cs-CZ" sz="2000" dirty="0" smtClean="0"/>
              <a:t>Španěl žijící ve </a:t>
            </a:r>
            <a:r>
              <a:rPr lang="cs-CZ" sz="2000" dirty="0"/>
              <a:t>F</a:t>
            </a:r>
            <a:r>
              <a:rPr lang="cs-CZ" sz="2000" dirty="0" smtClean="0"/>
              <a:t>rancii</a:t>
            </a:r>
          </a:p>
          <a:p>
            <a:r>
              <a:rPr lang="cs-CZ" sz="2000" dirty="0" smtClean="0"/>
              <a:t>Současně s Georgem </a:t>
            </a:r>
            <a:r>
              <a:rPr lang="cs-CZ" sz="2000" dirty="0" err="1" smtClean="0"/>
              <a:t>Braquem</a:t>
            </a:r>
            <a:r>
              <a:rPr lang="cs-CZ" sz="2000" dirty="0" smtClean="0"/>
              <a:t> opustili  tradičně zobrazený předmět z jednoho místa</a:t>
            </a:r>
          </a:p>
        </p:txBody>
      </p:sp>
    </p:spTree>
    <p:extLst>
      <p:ext uri="{BB962C8B-B14F-4D97-AF65-F5344CB8AC3E}">
        <p14:creationId xmlns:p14="http://schemas.microsoft.com/office/powerpoint/2010/main" xmlns="" val="3969193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Název směru , vlivy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cube</a:t>
            </a:r>
            <a:r>
              <a:rPr lang="cs-CZ" sz="2400" dirty="0" smtClean="0"/>
              <a:t> = krychle = název směru</a:t>
            </a:r>
          </a:p>
          <a:p>
            <a:r>
              <a:rPr lang="cs-CZ" sz="2400" dirty="0" smtClean="0"/>
              <a:t> vliv </a:t>
            </a:r>
            <a:r>
              <a:rPr lang="cs-CZ" sz="2400" dirty="0" err="1" smtClean="0"/>
              <a:t>negerských</a:t>
            </a:r>
            <a:r>
              <a:rPr lang="cs-CZ" sz="2400" dirty="0" smtClean="0"/>
              <a:t> masek</a:t>
            </a:r>
          </a:p>
          <a:p>
            <a:r>
              <a:rPr lang="cs-CZ" sz="2400" dirty="0" err="1" smtClean="0"/>
              <a:t>Vícepohledovost</a:t>
            </a:r>
            <a:endParaRPr lang="cs-CZ" sz="2400" dirty="0" smtClean="0"/>
          </a:p>
          <a:p>
            <a:r>
              <a:rPr lang="cs-CZ" sz="2400" dirty="0" smtClean="0"/>
              <a:t>Rozklad = 1. fáze kubismu </a:t>
            </a:r>
            <a:r>
              <a:rPr lang="cs-CZ" sz="2400" dirty="0" err="1" smtClean="0"/>
              <a:t>analitický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3645024"/>
            <a:ext cx="2540000" cy="2794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87824" y="3687415"/>
            <a:ext cx="37126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Poznáš kdo je na Fotografii 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1847" y="4365104"/>
            <a:ext cx="1640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Antonín Dvořák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65710" y="4869160"/>
            <a:ext cx="13503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Mikoláš Aleš</a:t>
            </a:r>
            <a:endParaRPr lang="cs-CZ" dirty="0"/>
          </a:p>
        </p:txBody>
      </p:sp>
      <p:sp>
        <p:nvSpPr>
          <p:cNvPr id="9" name="Násobení 8"/>
          <p:cNvSpPr/>
          <p:nvPr/>
        </p:nvSpPr>
        <p:spPr>
          <a:xfrm>
            <a:off x="3635896" y="4077072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ásobení 9"/>
          <p:cNvSpPr/>
          <p:nvPr/>
        </p:nvSpPr>
        <p:spPr>
          <a:xfrm>
            <a:off x="3657600" y="4653136"/>
            <a:ext cx="914400" cy="914400"/>
          </a:xfrm>
          <a:prstGeom prst="mathMultiply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10917" y="5445224"/>
            <a:ext cx="1437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ablo Picasso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5135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0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Motion origin="layout" path="M 6.38889E-6 1.48148E-6 C -0.05538 0.01482 -0.10781 0.04375 -0.16301 0.0588 C -0.25277 0.0831 -0.32395 0.08727 -0.41545 0.08889 C -0.42222 0.08773 -0.42933 0.08889 -0.43558 0.08565 C -0.43819 0.08426 -0.43003 0.08334 -0.42725 0.08264 C -0.4217 0.08125 -0.41614 0.08056 -0.41058 0.0794 C -0.40104 0.07755 -0.38211 0.07315 -0.38211 0.07315 C -0.37274 0.06875 -0.36267 0.0669 -0.35347 0.06204 C -0.33454 0.05185 -0.35225 0.05556 -0.3368 0.05093 C -0.32343 0.04699 -0.30867 0.04722 -0.29513 0.04607 C -0.28958 0.04653 -0.28385 0.0456 -0.27847 0.04769 C -0.27656 0.04838 -0.27638 0.05209 -0.27499 0.05394 C -0.27031 0.06019 -0.26961 0.0588 -0.26301 0.06042 C -0.26024 0.06158 -0.25729 0.06204 -0.25468 0.06343 C -0.25329 0.06412 -0.25242 0.06597 -0.25121 0.06667 C -0.24895 0.06806 -0.24392 0.06991 -0.24392 0.06991 C -0.23923 0.07454 -0.24045 0.07431 -0.23558 0.07616 C -0.23246 0.07732 -0.22621 0.0794 -0.22621 0.0794 C -0.21805 0.08658 -0.22777 0.07894 -0.21666 0.08426 C -0.21267 0.08611 -0.21006 0.09028 -0.2059 0.09213 C -0.20503 0.09051 -0.20347 0.08727 -0.20347 0.08727 " pathEditMode="relative" ptsTypes="ffffffffffffffffffff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8" grpId="0"/>
      <p:bldP spid="8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Avignonské slečny</a:t>
            </a:r>
            <a:br>
              <a:rPr lang="cs-CZ" dirty="0" smtClean="0"/>
            </a:br>
            <a:r>
              <a:rPr lang="cs-CZ" sz="1400" dirty="0" smtClean="0"/>
              <a:t>1906 - 1907</a:t>
            </a:r>
            <a:endParaRPr lang="cs-CZ" sz="14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7833" y="1600200"/>
            <a:ext cx="3988333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2410545" y="6309320"/>
            <a:ext cx="43937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Urči, která část obrazu má rysy kubismu</a:t>
            </a:r>
            <a:endParaRPr lang="cs-CZ" sz="2000" b="1" dirty="0"/>
          </a:p>
        </p:txBody>
      </p:sp>
      <p:sp>
        <p:nvSpPr>
          <p:cNvPr id="7" name="Ovál 6"/>
          <p:cNvSpPr/>
          <p:nvPr/>
        </p:nvSpPr>
        <p:spPr>
          <a:xfrm>
            <a:off x="5724128" y="2708920"/>
            <a:ext cx="1080120" cy="1656184"/>
          </a:xfrm>
          <a:prstGeom prst="ellipse">
            <a:avLst/>
          </a:prstGeom>
          <a:noFill/>
          <a:ln w="76200">
            <a:solidFill>
              <a:srgbClr val="FF0000">
                <a:alpha val="9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382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" presetID="21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Ma</a:t>
            </a:r>
            <a:r>
              <a:rPr lang="cs-CZ" dirty="0" smtClean="0"/>
              <a:t> </a:t>
            </a:r>
            <a:r>
              <a:rPr lang="cs-CZ" dirty="0" err="1" smtClean="0"/>
              <a:t>Jolie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200" dirty="0" smtClean="0"/>
              <a:t>1910</a:t>
            </a:r>
            <a:endParaRPr lang="cs-CZ" sz="2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600200"/>
            <a:ext cx="2942058" cy="4525963"/>
          </a:xfrm>
        </p:spPr>
      </p:pic>
      <p:sp>
        <p:nvSpPr>
          <p:cNvPr id="5" name="TextovéPole 4"/>
          <p:cNvSpPr txBox="1"/>
          <p:nvPr/>
        </p:nvSpPr>
        <p:spPr>
          <a:xfrm>
            <a:off x="3995936" y="2880830"/>
            <a:ext cx="38884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Postava rozložena – splývá s okolím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dirty="0" smtClean="0"/>
              <a:t>Okolní prostor proniká postavou jako  pohybující se člověk prochází prostorem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7944" y="2276872"/>
            <a:ext cx="402706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Analytická (rozkladná) fáze Kubismu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3478296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7524" y="404664"/>
            <a:ext cx="8568952" cy="163121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u="sng" dirty="0" smtClean="0">
                <a:latin typeface="Arial" pitchFamily="34" charset="0"/>
                <a:cs typeface="Arial" pitchFamily="34" charset="0"/>
              </a:rPr>
              <a:t>Použité zdroje</a:t>
            </a: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Pavel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Šamšula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Jarmila Hirschová  .:Průvodce výtvarným uměním.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Praha,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Práce, 1994 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/>
              <a:t>Česká verze </a:t>
            </a:r>
            <a:r>
              <a:rPr lang="cs-CZ" sz="1600" b="1" dirty="0"/>
              <a:t>Wikipedie</a:t>
            </a:r>
            <a:r>
              <a:rPr lang="cs-CZ" sz="1600" dirty="0"/>
              <a:t> </a:t>
            </a:r>
            <a:r>
              <a:rPr lang="cs-CZ" sz="1600" dirty="0" smtClean="0"/>
              <a:t> </a:t>
            </a:r>
            <a:r>
              <a:rPr lang="cs-CZ" sz="1600" dirty="0"/>
              <a:t>2002 </a:t>
            </a:r>
            <a:r>
              <a:rPr lang="cs-CZ" sz="1600" dirty="0" smtClean="0"/>
              <a:t>,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600" dirty="0" smtClean="0"/>
              <a:t>Lexikon malířství a grafiky   KNIŽNÍ KLUB , 2004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155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Yamato Painting">
      <a:dk1>
        <a:sysClr val="windowText" lastClr="000000"/>
      </a:dk1>
      <a:lt1>
        <a:sysClr val="window" lastClr="FFFFFF"/>
      </a:lt1>
      <a:dk2>
        <a:srgbClr val="3F2D32"/>
      </a:dk2>
      <a:lt2>
        <a:srgbClr val="FEDD00"/>
      </a:lt2>
      <a:accent1>
        <a:srgbClr val="C24400"/>
      </a:accent1>
      <a:accent2>
        <a:srgbClr val="3F7228"/>
      </a:accent2>
      <a:accent3>
        <a:srgbClr val="516086"/>
      </a:accent3>
      <a:accent4>
        <a:srgbClr val="956A86"/>
      </a:accent4>
      <a:accent5>
        <a:srgbClr val="E87981"/>
      </a:accent5>
      <a:accent6>
        <a:srgbClr val="8D8628"/>
      </a:accent6>
      <a:hlink>
        <a:srgbClr val="0000FF"/>
      </a:hlink>
      <a:folHlink>
        <a:srgbClr val="800080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TC010219417[[fn=Motiv japonského obrazu]]</Template>
  <TotalTime>79</TotalTime>
  <Words>135</Words>
  <Application>Microsoft Office PowerPoint</Application>
  <PresentationFormat>Předvádění na obrazovce (4:3)</PresentationFormat>
  <Paragraphs>33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YamatoPainting</vt:lpstr>
      <vt:lpstr>Snímek 1</vt:lpstr>
      <vt:lpstr>Pablo Picasso</vt:lpstr>
      <vt:lpstr>Pablo Picasso</vt:lpstr>
      <vt:lpstr>Název směru , vlivy</vt:lpstr>
      <vt:lpstr>Avignonské slečny 1906 - 1907</vt:lpstr>
      <vt:lpstr>Ma Jolie 1910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Pablo Picasso</dc:title>
  <dc:creator>OEM</dc:creator>
  <cp:lastModifiedBy>Vaše jméno</cp:lastModifiedBy>
  <cp:revision>9</cp:revision>
  <dcterms:created xsi:type="dcterms:W3CDTF">2011-09-03T12:24:26Z</dcterms:created>
  <dcterms:modified xsi:type="dcterms:W3CDTF">2012-09-01T20:41:15Z</dcterms:modified>
</cp:coreProperties>
</file>