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8"/>
  </p:notesMasterIdLst>
  <p:sldIdLst>
    <p:sldId id="275" r:id="rId2"/>
    <p:sldId id="256" r:id="rId3"/>
    <p:sldId id="257" r:id="rId4"/>
    <p:sldId id="266" r:id="rId5"/>
    <p:sldId id="273" r:id="rId6"/>
    <p:sldId id="274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B91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34" autoAdjust="0"/>
  </p:normalViewPr>
  <p:slideViewPr>
    <p:cSldViewPr>
      <p:cViewPr varScale="1">
        <p:scale>
          <a:sx n="49" d="100"/>
          <a:sy n="49" d="100"/>
        </p:scale>
        <p:origin x="-9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1EA97C5-DB50-4362-B76D-887DC407F0AC}" type="datetimeFigureOut">
              <a:rPr lang="cs-CZ"/>
              <a:pPr>
                <a:defRPr/>
              </a:pPr>
              <a:t>4.5.2011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FD47438-8723-48EE-87C7-13E132CB9B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3754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CCC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sz="2400">
              <a:latin typeface="Times New Roman" pitchFamily="18" charset="0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CCC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sz="2400">
              <a:latin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blackWhite">
          <a:xfrm>
            <a:off x="1371600" y="3338513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391275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391275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958F4-9EBB-4B4F-A19D-5CBD2A2B3B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205881"/>
      </p:ext>
    </p:extLst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88246-A298-43EB-93F1-1C5801FFA9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508380"/>
      </p:ext>
    </p:extLst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6C66A-B114-4B02-BA36-D5B77614C4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2662745"/>
      </p:ext>
    </p:extLst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7839D-F9E7-45B9-8BA4-95354F66B2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6624002"/>
      </p:ext>
    </p:extLst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696CD-FE15-4C50-A137-C8281E8794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4834889"/>
      </p:ext>
    </p:extLst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D814B5-5528-4B10-ADAF-6FD5AFD338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9319117"/>
      </p:ext>
    </p:extLst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CAB3B-89ED-4AFE-BDD7-C81B62AB99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352550"/>
      </p:ext>
    </p:extLst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735E0-2027-4E50-95AF-5F59368A2B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9130753"/>
      </p:ext>
    </p:extLst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9B40A-5993-457D-8385-571594C368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4081032"/>
      </p:ext>
    </p:extLst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96B0F-1284-49BD-B3D5-F6A8830C25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363343"/>
      </p:ext>
    </p:extLst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04DEA-5D26-4513-9162-3BCF2703F8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5187997"/>
      </p:ext>
    </p:extLst>
  </p:cSld>
  <p:clrMapOvr>
    <a:masterClrMapping/>
  </p:clrMapOvr>
  <p:transition advClick="0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A5C50-0090-4663-85DE-3B8857EE3E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2471733"/>
      </p:ext>
    </p:extLst>
  </p:cSld>
  <p:clrMapOvr>
    <a:masterClrMapping/>
  </p:clrMapOvr>
  <p:transition advClick="0" advTm="10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62000" y="19050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762000" y="40005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8F54F-7468-444A-A61D-79F16BD449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636879"/>
      </p:ext>
    </p:extLst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fld id="{1B238504-FE43-467C-8D93-F857406C26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1032" name="AutoShape 8"/>
            <p:cNvSpPr>
              <a:spLocks noChangeArrowheads="1"/>
            </p:cNvSpPr>
            <p:nvPr/>
          </p:nvSpPr>
          <p:spPr bwMode="auto"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033" name="Line 9"/>
            <p:cNvSpPr>
              <a:spLocks noChangeShapeType="1"/>
            </p:cNvSpPr>
            <p:nvPr/>
          </p:nvSpPr>
          <p:spPr bwMode="auto"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7" r:id="rId2"/>
    <p:sldLayoutId id="2147483766" r:id="rId3"/>
    <p:sldLayoutId id="2147483765" r:id="rId4"/>
    <p:sldLayoutId id="2147483764" r:id="rId5"/>
    <p:sldLayoutId id="2147483763" r:id="rId6"/>
    <p:sldLayoutId id="2147483762" r:id="rId7"/>
    <p:sldLayoutId id="2147483761" r:id="rId8"/>
    <p:sldLayoutId id="2147483760" r:id="rId9"/>
    <p:sldLayoutId id="2147483759" r:id="rId10"/>
    <p:sldLayoutId id="2147483758" r:id="rId11"/>
    <p:sldLayoutId id="2147483757" r:id="rId12"/>
    <p:sldLayoutId id="2147483756" r:id="rId13"/>
  </p:sldLayoutIdLst>
  <p:transition advClick="0" advTm="10000"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50000"/>
        <a:buChar char="•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50000"/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50000"/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539750" y="1268413"/>
            <a:ext cx="7918450" cy="1081087"/>
          </a:xfrm>
        </p:spPr>
        <p:txBody>
          <a:bodyPr/>
          <a:lstStyle/>
          <a:p>
            <a:pPr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>
                <a:latin typeface="Calibri" pitchFamily="34" charset="0"/>
                <a:cs typeface="Calibri" pitchFamily="34" charset="0"/>
              </a:rPr>
              <a:t>VY_32_Inovace_03C_holidays II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5400" smtClean="0">
                <a:solidFill>
                  <a:srgbClr val="FF0000"/>
                </a:solidFill>
              </a:rPr>
              <a:t>HOLIDAYS  II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Talking about past actions</a:t>
            </a:r>
          </a:p>
          <a:p>
            <a:pPr eaLnBrk="1" hangingPunct="1"/>
            <a:r>
              <a:rPr lang="cs-CZ" smtClean="0"/>
              <a:t>MORE 2 / UNIT 3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Talk </a:t>
            </a:r>
            <a:r>
              <a:rPr lang="cs-CZ" b="1" smtClean="0">
                <a:latin typeface="Arial" charset="0"/>
              </a:rPr>
              <a:t>a</a:t>
            </a:r>
            <a:r>
              <a:rPr lang="cs-CZ" smtClean="0"/>
              <a:t>bout your holidays :</a:t>
            </a:r>
            <a:br>
              <a:rPr lang="cs-CZ" smtClean="0"/>
            </a:br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900" b="1" smtClean="0">
                <a:solidFill>
                  <a:srgbClr val="FF0000"/>
                </a:solidFill>
              </a:rPr>
              <a:t>WHERE DID YOU GO LAST HOLIDAYS?</a:t>
            </a:r>
          </a:p>
          <a:p>
            <a:pPr eaLnBrk="1" hangingPunct="1"/>
            <a:r>
              <a:rPr lang="cs-CZ" sz="2900" b="1" smtClean="0">
                <a:solidFill>
                  <a:srgbClr val="FF0000"/>
                </a:solidFill>
              </a:rPr>
              <a:t>WHO DID YOU GO WITH?</a:t>
            </a:r>
          </a:p>
          <a:p>
            <a:pPr eaLnBrk="1" hangingPunct="1"/>
            <a:r>
              <a:rPr lang="cs-CZ" sz="2900" b="1" smtClean="0">
                <a:solidFill>
                  <a:srgbClr val="FF0000"/>
                </a:solidFill>
              </a:rPr>
              <a:t>HOW DID YOU GO THERE?</a:t>
            </a:r>
          </a:p>
          <a:p>
            <a:pPr eaLnBrk="1" hangingPunct="1"/>
            <a:r>
              <a:rPr lang="cs-CZ" sz="2900" b="1" smtClean="0">
                <a:solidFill>
                  <a:srgbClr val="FF0000"/>
                </a:solidFill>
              </a:rPr>
              <a:t>HOW LONG DID YOU STAY THERE?</a:t>
            </a:r>
          </a:p>
          <a:p>
            <a:pPr eaLnBrk="1" hangingPunct="1"/>
            <a:r>
              <a:rPr lang="cs-CZ" sz="2900" b="1" smtClean="0">
                <a:solidFill>
                  <a:srgbClr val="FF0000"/>
                </a:solidFill>
              </a:rPr>
              <a:t>WHAT DID YOU DO THERE?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algn="ctr" eaLnBrk="1" hangingPunct="1"/>
            <a:r>
              <a:rPr lang="cs-CZ" b="1" smtClean="0">
                <a:latin typeface="Comic Sans MS" pitchFamily="66" charset="0"/>
              </a:rPr>
              <a:t>Dvůr Králové</a:t>
            </a:r>
          </a:p>
        </p:txBody>
      </p:sp>
      <p:pic>
        <p:nvPicPr>
          <p:cNvPr id="12291" name="Picture 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4724400"/>
            <a:ext cx="1905000" cy="1266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2" name="Rectangle 6"/>
          <p:cNvSpPr>
            <a:spLocks noGrp="1" noChangeArrowheads="1"/>
          </p:cNvSpPr>
          <p:nvPr>
            <p:ph sz="quarter" idx="2"/>
          </p:nvPr>
        </p:nvSpPr>
        <p:spPr/>
        <p:txBody>
          <a:bodyPr/>
          <a:lstStyle/>
          <a:p>
            <a:pPr eaLnBrk="1" hangingPunct="1"/>
            <a:endParaRPr lang="cs-CZ" sz="2400" smtClean="0"/>
          </a:p>
          <a:p>
            <a:pPr eaLnBrk="1" hangingPunct="1"/>
            <a:r>
              <a:rPr lang="cs-CZ" sz="2400" smtClean="0"/>
              <a:t>to go on a school trip</a:t>
            </a:r>
          </a:p>
          <a:p>
            <a:pPr eaLnBrk="1" hangingPunct="1"/>
            <a:r>
              <a:rPr lang="cs-CZ" sz="2400" smtClean="0"/>
              <a:t>to visit the ZOO</a:t>
            </a:r>
          </a:p>
          <a:p>
            <a:pPr eaLnBrk="1" hangingPunct="1"/>
            <a:r>
              <a:rPr lang="cs-CZ" sz="2400" smtClean="0"/>
              <a:t>to hire a double-decker safaribus</a:t>
            </a:r>
          </a:p>
          <a:p>
            <a:pPr eaLnBrk="1" hangingPunct="1"/>
            <a:r>
              <a:rPr lang="cs-CZ" sz="2400" smtClean="0"/>
              <a:t>to see 200 animals from Africa - zebras, giraffes, antelopes</a:t>
            </a:r>
          </a:p>
          <a:p>
            <a:pPr eaLnBrk="1" hangingPunct="1"/>
            <a:r>
              <a:rPr lang="cs-CZ" sz="2400" smtClean="0"/>
              <a:t>to enjoy our meal in a garden restaurant</a:t>
            </a:r>
          </a:p>
        </p:txBody>
      </p:sp>
      <p:pic>
        <p:nvPicPr>
          <p:cNvPr id="12293" name="Picture 9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0338" y="4724400"/>
            <a:ext cx="1905000" cy="1200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4" name="Rectangle 7"/>
          <p:cNvSpPr>
            <a:spLocks noChangeArrowheads="1"/>
          </p:cNvSpPr>
          <p:nvPr/>
        </p:nvSpPr>
        <p:spPr bwMode="auto">
          <a:xfrm>
            <a:off x="4716463" y="1916113"/>
            <a:ext cx="37719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0000"/>
              <a:buFont typeface="Wingdings" pitchFamily="2" charset="2"/>
              <a:buNone/>
            </a:pPr>
            <a:endParaRPr lang="cs-CZ" sz="2400"/>
          </a:p>
        </p:txBody>
      </p:sp>
      <p:pic>
        <p:nvPicPr>
          <p:cNvPr id="12295" name="Picture 11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916113"/>
            <a:ext cx="4175125" cy="2592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b="1" smtClean="0">
                <a:latin typeface="Arial Unicode MS" pitchFamily="34" charset="-128"/>
              </a:rPr>
              <a:t>Koněpruské jeskyně</a:t>
            </a:r>
          </a:p>
        </p:txBody>
      </p:sp>
      <p:pic>
        <p:nvPicPr>
          <p:cNvPr id="13315" name="Picture 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989138"/>
            <a:ext cx="3816350" cy="2087562"/>
          </a:xfrm>
        </p:spPr>
      </p:pic>
      <p:sp>
        <p:nvSpPr>
          <p:cNvPr id="13316" name="Rectangle 22"/>
          <p:cNvSpPr>
            <a:spLocks noGrp="1" noChangeArrowheads="1"/>
          </p:cNvSpPr>
          <p:nvPr>
            <p:ph sz="quarter" idx="2"/>
          </p:nvPr>
        </p:nvSpPr>
        <p:spPr>
          <a:xfrm>
            <a:off x="4686300" y="1905000"/>
            <a:ext cx="4133850" cy="1955800"/>
          </a:xfrm>
        </p:spPr>
        <p:txBody>
          <a:bodyPr/>
          <a:lstStyle/>
          <a:p>
            <a:pPr eaLnBrk="1" hangingPunct="1"/>
            <a:r>
              <a:rPr lang="cs-CZ" sz="2400" smtClean="0"/>
              <a:t>to go to the village of Koněprusy</a:t>
            </a:r>
          </a:p>
          <a:p>
            <a:pPr eaLnBrk="1" hangingPunct="1"/>
            <a:r>
              <a:rPr lang="cs-CZ" sz="2400" smtClean="0"/>
              <a:t>to visit the greatest cave system of Bohemia</a:t>
            </a:r>
          </a:p>
          <a:p>
            <a:pPr eaLnBrk="1" hangingPunct="1"/>
            <a:r>
              <a:rPr lang="cs-CZ" sz="2400" smtClean="0"/>
              <a:t>to walk 600 metres long rout of caves</a:t>
            </a:r>
          </a:p>
          <a:p>
            <a:pPr eaLnBrk="1" hangingPunct="1"/>
            <a:r>
              <a:rPr lang="cs-CZ" sz="2400" smtClean="0"/>
              <a:t>to se lots of beautiful stalaktites</a:t>
            </a:r>
          </a:p>
          <a:p>
            <a:pPr eaLnBrk="1" hangingPunct="1"/>
            <a:r>
              <a:rPr lang="cs-CZ" sz="2400" smtClean="0"/>
              <a:t>to watch bats sleeping in the caves</a:t>
            </a:r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  <a:p>
            <a:pPr eaLnBrk="1" hangingPunct="1"/>
            <a:endParaRPr lang="cs-CZ" sz="2400" smtClean="0"/>
          </a:p>
        </p:txBody>
      </p:sp>
      <p:sp>
        <p:nvSpPr>
          <p:cNvPr id="13317" name="Zástupný symbol pro obsah 1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3318" name="Picture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221163"/>
            <a:ext cx="3889375" cy="208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[</a:t>
            </a:r>
            <a:r>
              <a:rPr lang="cs-CZ" sz="2800" smtClean="0"/>
              <a:t>C</a:t>
            </a:r>
            <a:r>
              <a:rPr lang="en-US" sz="2800" smtClean="0"/>
              <a:t>it.</a:t>
            </a:r>
            <a:r>
              <a:rPr lang="cs-CZ" sz="2800" smtClean="0"/>
              <a:t> 2011-01-06</a:t>
            </a:r>
            <a:r>
              <a:rPr lang="en-US" sz="2800" smtClean="0"/>
              <a:t>]</a:t>
            </a:r>
            <a:r>
              <a:rPr lang="cs-CZ" sz="2800" smtClean="0"/>
              <a:t> d</a:t>
            </a:r>
            <a:r>
              <a:rPr lang="en-US" sz="2800" smtClean="0"/>
              <a:t>ostupn</a:t>
            </a:r>
            <a:r>
              <a:rPr lang="cs-CZ" sz="2800" smtClean="0"/>
              <a:t>ý</a:t>
            </a:r>
            <a:r>
              <a:rPr lang="en-US" sz="2800" smtClean="0"/>
              <a:t> po</a:t>
            </a:r>
            <a:r>
              <a:rPr lang="cs-CZ" sz="2800" smtClean="0"/>
              <a:t>d licencí Creative Commons na WWW:</a:t>
            </a:r>
          </a:p>
        </p:txBody>
      </p:sp>
      <p:sp>
        <p:nvSpPr>
          <p:cNvPr id="14339" name="Zástupný symbol pro obsah 6"/>
          <p:cNvSpPr>
            <a:spLocks noGrp="1"/>
          </p:cNvSpPr>
          <p:nvPr>
            <p:ph idx="1"/>
          </p:nvPr>
        </p:nvSpPr>
        <p:spPr>
          <a:xfrm>
            <a:off x="250825" y="1905000"/>
            <a:ext cx="8713788" cy="4038600"/>
          </a:xfrm>
        </p:spPr>
        <p:txBody>
          <a:bodyPr/>
          <a:lstStyle/>
          <a:p>
            <a:pPr eaLnBrk="1" hangingPunct="1"/>
            <a:r>
              <a:rPr lang="cs-CZ" sz="1800" smtClean="0"/>
              <a:t>http://cs.wikipedia.org/wiki/Sn%C4%9B%C5%BEka</a:t>
            </a:r>
          </a:p>
          <a:p>
            <a:pPr eaLnBrk="1" hangingPunct="1"/>
            <a:r>
              <a:rPr lang="cs-CZ" sz="1800" smtClean="0"/>
              <a:t>http://cs.wikipedia.org/wiki/Soubor:Schloss_Frauenberg.jpg</a:t>
            </a:r>
          </a:p>
          <a:p>
            <a:pPr eaLnBrk="1" hangingPunct="1"/>
            <a:r>
              <a:rPr lang="cs-CZ" sz="1800" smtClean="0"/>
              <a:t>http://upload.wikimedia.7val.com/img/wikipedia/commons/d/d4/Hradschin_Prag.jpg</a:t>
            </a:r>
          </a:p>
          <a:p>
            <a:pPr eaLnBrk="1" hangingPunct="1"/>
            <a:r>
              <a:rPr lang="cs-CZ" sz="1800" smtClean="0"/>
              <a:t>http://upload.wikimedia.org/wikipedia/commons/0/08/Lipno_nad_Vltavou%2C_p%C5%99ehradn%C3%AD_hr%C3%A1z%2C_p%C5%99ehrada.JPG</a:t>
            </a:r>
          </a:p>
          <a:p>
            <a:pPr eaLnBrk="1" hangingPunct="1"/>
            <a:r>
              <a:rPr lang="cs-CZ" sz="1800" smtClean="0"/>
              <a:t>http://upload.wikimedia.org/wikipedia/commons/b/b5/Boub%C3%ADn2.jpg</a:t>
            </a:r>
          </a:p>
          <a:p>
            <a:pPr eaLnBrk="1" hangingPunct="1"/>
            <a:r>
              <a:rPr lang="cs-CZ" sz="1800" smtClean="0"/>
              <a:t>http://cs.wikipedia.org/wiki/Soubor:View_to_P%C3%ADsek_from_Otava_River_(1).JPG</a:t>
            </a:r>
          </a:p>
          <a:p>
            <a:pPr eaLnBrk="1" hangingPunct="1"/>
            <a:r>
              <a:rPr lang="cs-CZ" sz="1800" smtClean="0"/>
              <a:t>http://www.zoodvurkralove.cz/cs/</a:t>
            </a:r>
          </a:p>
          <a:p>
            <a:pPr eaLnBrk="1" hangingPunct="1"/>
            <a:r>
              <a:rPr lang="cs-CZ" sz="1800" smtClean="0"/>
              <a:t>http://cs.wikipedia.org/wiki/Soubor:Vchod_do_Kon%C4%9Bprusk%C3%BDch_jeskyn%C3%AD.jpg</a:t>
            </a:r>
          </a:p>
          <a:p>
            <a:pPr eaLnBrk="1" hangingPunct="1"/>
            <a:endParaRPr lang="cs-CZ" sz="18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Studio</Template>
  <TotalTime>499</TotalTime>
  <Words>180</Words>
  <Application>Microsoft Office PowerPoint</Application>
  <PresentationFormat>Předvádění na obrazovce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Studio</vt:lpstr>
      <vt:lpstr>Základní škola a Mateřská škola Choustník, okres Tábor</vt:lpstr>
      <vt:lpstr>HOLIDAYS  II</vt:lpstr>
      <vt:lpstr>Talk about your holidays : </vt:lpstr>
      <vt:lpstr>Dvůr Králové</vt:lpstr>
      <vt:lpstr>Koněpruské jeskyně</vt:lpstr>
      <vt:lpstr>[Cit. 2011-01-06] dostupný pod licencí Creative Commons na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HOLIDAYS</dc:title>
  <dc:creator>RedAce</dc:creator>
  <cp:lastModifiedBy>krejza</cp:lastModifiedBy>
  <cp:revision>20</cp:revision>
  <dcterms:created xsi:type="dcterms:W3CDTF">2010-12-28T11:03:52Z</dcterms:created>
  <dcterms:modified xsi:type="dcterms:W3CDTF">2011-05-04T08:17:22Z</dcterms:modified>
</cp:coreProperties>
</file>