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6" r:id="rId3"/>
    <p:sldId id="258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1AA0EF3-1029-4B3D-BB99-1EF70D743A65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88E1753-EC68-4A78-A4EC-510C62DB2B9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Dokument_aplikace_Microsoft_Word1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107504" y="1268413"/>
            <a:ext cx="8928992" cy="1081087"/>
          </a:xfrm>
        </p:spPr>
        <p:txBody>
          <a:bodyPr/>
          <a:lstStyle/>
          <a:p>
            <a:pPr algn="ctr" eaLnBrk="1" hangingPunct="1"/>
            <a:r>
              <a:rPr lang="cs-CZ" sz="2400" b="0" i="0" cap="none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VY_32_Inovace_04_irregular </a:t>
            </a:r>
            <a:r>
              <a:rPr lang="cs-CZ" sz="3200" b="1" dirty="0" err="1" smtClean="0">
                <a:latin typeface="Calibri" pitchFamily="34" charset="0"/>
                <a:cs typeface="Calibri" pitchFamily="34" charset="0"/>
              </a:rPr>
              <a:t>verbs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 II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55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IRREGULAR </a:t>
            </a:r>
            <a:r>
              <a:rPr lang="cs-CZ" smtClean="0"/>
              <a:t>VERBS II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568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Fill in </a:t>
            </a:r>
            <a:r>
              <a:rPr lang="cs-CZ" dirty="0" err="1" smtClean="0"/>
              <a:t>missing</a:t>
            </a:r>
            <a:r>
              <a:rPr lang="cs-CZ" dirty="0" smtClean="0"/>
              <a:t> </a:t>
            </a:r>
            <a:r>
              <a:rPr lang="cs-CZ" dirty="0" err="1" smtClean="0"/>
              <a:t>forms</a:t>
            </a:r>
            <a:r>
              <a:rPr lang="cs-CZ" dirty="0" smtClean="0"/>
              <a:t>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23148481"/>
              </p:ext>
            </p:extLst>
          </p:nvPr>
        </p:nvGraphicFramePr>
        <p:xfrm>
          <a:off x="860262" y="1595053"/>
          <a:ext cx="6661476" cy="4873626"/>
        </p:xfrm>
        <a:graphic>
          <a:graphicData uri="http://schemas.openxmlformats.org/drawingml/2006/table">
            <a:tbl>
              <a:tblPr/>
              <a:tblGrid>
                <a:gridCol w="2631618"/>
                <a:gridCol w="2016224"/>
                <a:gridCol w="2013634"/>
              </a:tblGrid>
              <a:tr h="769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BÝT</a:t>
                      </a:r>
                      <a:endParaRPr lang="cs-CZ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2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PŘIJÍT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ŘEZAT</a:t>
                      </a:r>
                      <a:endParaRPr lang="cs-CZ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DĚLAT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6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4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SPADNOUT</a:t>
                      </a:r>
                      <a:endParaRPr lang="cs-CZ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NAJÍT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800" b="1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926" marR="2992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60425" y="15954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95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Check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6429481"/>
              </p:ext>
            </p:extLst>
          </p:nvPr>
        </p:nvGraphicFramePr>
        <p:xfrm>
          <a:off x="1259632" y="1628800"/>
          <a:ext cx="5986463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Dokument" r:id="rId4" imgW="10433304" imgH="7083933" progId="Word.Document.12">
                  <p:embed/>
                </p:oleObj>
              </mc:Choice>
              <mc:Fallback>
                <p:oleObj name="Dokument" r:id="rId4" imgW="10433304" imgH="708393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59632" y="1628800"/>
                        <a:ext cx="5986463" cy="406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992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30</Words>
  <Application>Microsoft Office PowerPoint</Application>
  <PresentationFormat>Předvádění na obrazovce (4:3)</PresentationFormat>
  <Paragraphs>23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Arkýř</vt:lpstr>
      <vt:lpstr>Dokument</vt:lpstr>
      <vt:lpstr>Základní škola a Mateřská škola Choustník, okres Tábor</vt:lpstr>
      <vt:lpstr>IRREGULAR VERBS II</vt:lpstr>
      <vt:lpstr>Fill in missing forms:</vt:lpstr>
      <vt:lpstr>Check your work: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IRREGULAR VERBS I</dc:title>
  <dc:creator>RedAce</dc:creator>
  <cp:lastModifiedBy>krejza</cp:lastModifiedBy>
  <cp:revision>6</cp:revision>
  <dcterms:created xsi:type="dcterms:W3CDTF">2011-01-09T22:33:38Z</dcterms:created>
  <dcterms:modified xsi:type="dcterms:W3CDTF">2011-05-04T09:05:59Z</dcterms:modified>
</cp:coreProperties>
</file>