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9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4660"/>
  </p:normalViewPr>
  <p:slideViewPr>
    <p:cSldViewPr>
      <p:cViewPr varScale="1">
        <p:scale>
          <a:sx n="47" d="100"/>
          <a:sy n="47" d="100"/>
        </p:scale>
        <p:origin x="-10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71E4B8E-9E15-4D55-AC49-0C0CF53EA83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DE40967-42B0-417E-B10F-D3F3DC7028E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251520" y="1340768"/>
            <a:ext cx="8784976" cy="792088"/>
          </a:xfrm>
        </p:spPr>
        <p:txBody>
          <a:bodyPr/>
          <a:lstStyle/>
          <a:p>
            <a:pPr algn="ctr" eaLnBrk="1" hangingPunct="1"/>
            <a:r>
              <a:rPr lang="cs-CZ" sz="2400" b="0" cap="none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VY_32_Inovace_05_irregular </a:t>
            </a:r>
            <a:r>
              <a:rPr lang="cs-CZ" sz="3200" b="1" dirty="0" err="1" smtClean="0">
                <a:latin typeface="Calibri" pitchFamily="34" charset="0"/>
                <a:cs typeface="Calibri" pitchFamily="34" charset="0"/>
              </a:rPr>
              <a:t>verbs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III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455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III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79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Fill in </a:t>
            </a:r>
            <a:r>
              <a:rPr lang="cs-CZ" dirty="0" err="1" smtClean="0"/>
              <a:t>missing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 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602434646"/>
              </p:ext>
            </p:extLst>
          </p:nvPr>
        </p:nvGraphicFramePr>
        <p:xfrm>
          <a:off x="611560" y="1598981"/>
          <a:ext cx="6736621" cy="4530551"/>
        </p:xfrm>
        <a:graphic>
          <a:graphicData uri="http://schemas.openxmlformats.org/drawingml/2006/table">
            <a:tbl>
              <a:tblPr/>
              <a:tblGrid>
                <a:gridCol w="2747505"/>
                <a:gridCol w="2077031"/>
                <a:gridCol w="1912085"/>
              </a:tblGrid>
              <a:tr h="72237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 dirty="0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DOSTAT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237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 dirty="0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JÍT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237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 dirty="0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MÍT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237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SLYŠET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72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800" b="1" dirty="0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VYRÁBĚT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832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8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SETKAT</a:t>
                      </a:r>
                      <a:r>
                        <a:rPr lang="cs-CZ" sz="16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(SE)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600" b="1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8092" marR="2809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425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4372626"/>
              </p:ext>
            </p:extLst>
          </p:nvPr>
        </p:nvGraphicFramePr>
        <p:xfrm>
          <a:off x="1176786" y="980731"/>
          <a:ext cx="6028428" cy="5760639"/>
        </p:xfrm>
        <a:graphic>
          <a:graphicData uri="http://schemas.openxmlformats.org/drawingml/2006/table">
            <a:tbl>
              <a:tblPr/>
              <a:tblGrid>
                <a:gridCol w="2315094"/>
                <a:gridCol w="1575376"/>
                <a:gridCol w="2137958"/>
              </a:tblGrid>
              <a:tr h="723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100" b="1" dirty="0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DOSTAT</a:t>
                      </a:r>
                      <a:endParaRPr lang="cs-CZ" sz="7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 dirty="0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GET</a:t>
                      </a:r>
                      <a:endParaRPr lang="cs-CZ" sz="7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GOT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JÍT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GO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WENT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MÍT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HAVE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HAD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740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SLYŠET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HEAR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HEARD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826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VYRÁBĚT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MAKE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MADE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910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SETKAT</a:t>
                      </a:r>
                      <a:r>
                        <a:rPr lang="cs-CZ" sz="1600" b="1">
                          <a:solidFill>
                            <a:srgbClr val="0000FF"/>
                          </a:solidFill>
                          <a:effectLst/>
                          <a:latin typeface="Arial"/>
                          <a:ea typeface="Times New Roman"/>
                        </a:rPr>
                        <a:t>(SE)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>
                          <a:solidFill>
                            <a:srgbClr val="008000"/>
                          </a:solidFill>
                          <a:effectLst/>
                          <a:latin typeface="Arial"/>
                          <a:ea typeface="Times New Roman"/>
                        </a:rPr>
                        <a:t>MEET</a:t>
                      </a:r>
                      <a:endParaRPr lang="cs-CZ" sz="7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300" b="1" dirty="0">
                          <a:solidFill>
                            <a:srgbClr val="FF0000"/>
                          </a:solidFill>
                          <a:effectLst/>
                          <a:latin typeface="Arial"/>
                          <a:ea typeface="Times New Roman"/>
                        </a:rPr>
                        <a:t>MET</a:t>
                      </a:r>
                      <a:endParaRPr lang="cs-CZ" sz="7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6820" marR="2682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176338" y="15986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59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</TotalTime>
  <Words>50</Words>
  <Application>Microsoft Office PowerPoint</Application>
  <PresentationFormat>Předvádění na obrazovce (4:3)</PresentationFormat>
  <Paragraphs>41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Základní škola a Mateřská škola Choustník, okres Tábor</vt:lpstr>
      <vt:lpstr>Irregular verbs III</vt:lpstr>
      <vt:lpstr>Fill in missing forms :</vt:lpstr>
      <vt:lpstr>Check your work: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Irregular verbs II</dc:title>
  <dc:creator>RedAce</dc:creator>
  <cp:lastModifiedBy>krejza</cp:lastModifiedBy>
  <cp:revision>7</cp:revision>
  <dcterms:created xsi:type="dcterms:W3CDTF">2011-01-09T22:53:47Z</dcterms:created>
  <dcterms:modified xsi:type="dcterms:W3CDTF">2011-05-04T09:06:16Z</dcterms:modified>
</cp:coreProperties>
</file>