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85" r:id="rId6"/>
    <p:sldId id="275" r:id="rId7"/>
    <p:sldId id="286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59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image" Target="../media/image67.jpeg"/><Relationship Id="rId4" Type="http://schemas.openxmlformats.org/officeDocument/2006/relationships/image" Target="../media/image6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7" Type="http://schemas.openxmlformats.org/officeDocument/2006/relationships/image" Target="../media/image74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jpeg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8.png"/><Relationship Id="rId4" Type="http://schemas.openxmlformats.org/officeDocument/2006/relationships/image" Target="../media/image7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jpeg"/><Relationship Id="rId4" Type="http://schemas.openxmlformats.org/officeDocument/2006/relationships/image" Target="../media/image84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jpeg"/><Relationship Id="rId3" Type="http://schemas.openxmlformats.org/officeDocument/2006/relationships/image" Target="../media/image87.jpeg"/><Relationship Id="rId7" Type="http://schemas.openxmlformats.org/officeDocument/2006/relationships/image" Target="../media/image91.jpeg"/><Relationship Id="rId2" Type="http://schemas.openxmlformats.org/officeDocument/2006/relationships/image" Target="../media/image8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jpeg"/><Relationship Id="rId5" Type="http://schemas.openxmlformats.org/officeDocument/2006/relationships/image" Target="../media/image89.jpeg"/><Relationship Id="rId10" Type="http://schemas.openxmlformats.org/officeDocument/2006/relationships/image" Target="../media/image94.jpeg"/><Relationship Id="rId4" Type="http://schemas.openxmlformats.org/officeDocument/2006/relationships/image" Target="../media/image88.jpeg"/><Relationship Id="rId9" Type="http://schemas.openxmlformats.org/officeDocument/2006/relationships/image" Target="../media/image9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7" Type="http://schemas.openxmlformats.org/officeDocument/2006/relationships/image" Target="../media/image68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8.png"/><Relationship Id="rId5" Type="http://schemas.openxmlformats.org/officeDocument/2006/relationships/image" Target="../media/image95.wmf"/><Relationship Id="rId4" Type="http://schemas.openxmlformats.org/officeDocument/2006/relationships/oleObject" Target="../embeddings/oleObject1.bin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PRAHA – MATKA MĚST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>
                <a:solidFill>
                  <a:schemeClr val="tx1"/>
                </a:solidFill>
              </a:rPr>
              <a:t>VY_32_INOVACE_01_B_17_PRAHA </a:t>
            </a:r>
            <a:r>
              <a:rPr lang="cs-CZ" sz="2000" dirty="0" smtClean="0">
                <a:solidFill>
                  <a:schemeClr val="tx1"/>
                </a:solidFill>
              </a:rPr>
              <a:t>– MATKA MĚST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2976" y="928670"/>
          <a:ext cx="6834212" cy="41307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24. – 25.  BŘEZNA 2012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 BŘEZNA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VI.B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NAŠE</a:t>
                      </a:r>
                      <a:r>
                        <a:rPr lang="cs-CZ" baseline="0" dirty="0" smtClean="0"/>
                        <a:t> VLAST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PRAHA – MATKA MĚST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Hlavní město,</a:t>
                      </a:r>
                      <a:r>
                        <a:rPr lang="cs-CZ" baseline="0" dirty="0" smtClean="0"/>
                        <a:t> sídlo prezidenta, vlády, Parlamentu, centrum kulturní, vzdělanostní, obchodní, sportovní, primátor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>
                <a:latin typeface="Lucida Handwriting" pitchFamily="66" charset="0"/>
              </a:rPr>
              <a:t>PRAHA</a:t>
            </a:r>
            <a:endParaRPr lang="cs-CZ" dirty="0">
              <a:latin typeface="Lucida Handwriting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928934"/>
            <a:ext cx="2071702" cy="3749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válný popisek 6"/>
          <p:cNvSpPr/>
          <p:nvPr/>
        </p:nvSpPr>
        <p:spPr>
          <a:xfrm>
            <a:off x="2857488" y="2214554"/>
            <a:ext cx="3286148" cy="928694"/>
          </a:xfrm>
          <a:prstGeom prst="wedgeEllipseCallout">
            <a:avLst>
              <a:gd name="adj1" fmla="val -100693"/>
              <a:gd name="adj2" fmla="val 96572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Byli jsme v Praze a víme o ní mnoho věcí.</a:t>
            </a:r>
          </a:p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7789" y="2500306"/>
            <a:ext cx="2014786" cy="39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válný popisek 10"/>
          <p:cNvSpPr/>
          <p:nvPr/>
        </p:nvSpPr>
        <p:spPr>
          <a:xfrm>
            <a:off x="3214678" y="3786190"/>
            <a:ext cx="3357586" cy="612648"/>
          </a:xfrm>
          <a:prstGeom prst="wedgeEllipseCallout">
            <a:avLst>
              <a:gd name="adj1" fmla="val 87793"/>
              <a:gd name="adj2" fmla="val -142724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Budeme vám o ní společně vyprávět.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2786050" y="5000636"/>
            <a:ext cx="3214710" cy="1214446"/>
          </a:xfrm>
          <a:prstGeom prst="wedgeEllipseCallout">
            <a:avLst>
              <a:gd name="adj1" fmla="val -97338"/>
              <a:gd name="adj2" fmla="val -166503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Ukážeme vám památky a významná místa naší stověžaté matičky měst.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2 1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1428736"/>
            <a:ext cx="7946599" cy="40011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=   HLAVNÍ MĚSTO ČESKÉ REPUBLIKY  </a:t>
            </a:r>
            <a:r>
              <a:rPr lang="cs-CZ" sz="2000" dirty="0" smtClean="0">
                <a:solidFill>
                  <a:schemeClr val="bg1"/>
                </a:solidFill>
              </a:rPr>
              <a:t>-  zakotveno v Ústavě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3042" y="2000240"/>
            <a:ext cx="1983748" cy="400110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= SYMBOL STÁTU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1538" y="3143248"/>
            <a:ext cx="4093236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sídlo </a:t>
            </a:r>
            <a:r>
              <a:rPr lang="cs-CZ" sz="2000" dirty="0" smtClean="0">
                <a:latin typeface="Arial Black" pitchFamily="34" charset="0"/>
              </a:rPr>
              <a:t>prezidenta</a:t>
            </a:r>
            <a:r>
              <a:rPr lang="cs-CZ" sz="2000" dirty="0" smtClean="0"/>
              <a:t> České republiky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3643314"/>
            <a:ext cx="1659429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sídlo </a:t>
            </a:r>
            <a:r>
              <a:rPr lang="cs-CZ" sz="2000" dirty="0" smtClean="0">
                <a:latin typeface="Arial Black" pitchFamily="34" charset="0"/>
              </a:rPr>
              <a:t>vlády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4143380"/>
            <a:ext cx="4881273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sídlo </a:t>
            </a:r>
            <a:r>
              <a:rPr lang="cs-CZ" sz="2000" dirty="0" smtClean="0">
                <a:latin typeface="Arial Black" pitchFamily="34" charset="0"/>
              </a:rPr>
              <a:t>Parlamentu České republiky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4643446"/>
            <a:ext cx="4372159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sídlo dalších </a:t>
            </a:r>
            <a:r>
              <a:rPr lang="cs-CZ" sz="2000" dirty="0" smtClean="0">
                <a:latin typeface="Arial Black" pitchFamily="34" charset="0"/>
              </a:rPr>
              <a:t>důležitých institucí</a:t>
            </a:r>
            <a:endParaRPr lang="cs-CZ" sz="2000" dirty="0">
              <a:latin typeface="Arial Black" pitchFamily="34" charset="0"/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7789" y="2500306"/>
            <a:ext cx="2014786" cy="39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928662" y="500042"/>
            <a:ext cx="198002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PRAHA</a:t>
            </a:r>
            <a:endParaRPr lang="cs-CZ" sz="3600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786" y="5857892"/>
            <a:ext cx="6245364" cy="40011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= STATUTÁRNÍ MĚSTO </a:t>
            </a:r>
            <a:r>
              <a:rPr lang="cs-CZ" sz="2000" dirty="0" smtClean="0">
                <a:solidFill>
                  <a:schemeClr val="bg1"/>
                </a:solidFill>
              </a:rPr>
              <a:t>- v čele stojí  </a:t>
            </a:r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PRIMÁTOR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500562" y="2071678"/>
            <a:ext cx="1985970" cy="826962"/>
          </a:xfrm>
          <a:prstGeom prst="wedgeEllipseCallout">
            <a:avLst>
              <a:gd name="adj1" fmla="val 119586"/>
              <a:gd name="adj2" fmla="val 8659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  <a:latin typeface="Lucida Calligraphy" pitchFamily="66" charset="0"/>
              </a:rPr>
              <a:t>MATKA MĚST</a:t>
            </a:r>
            <a:endParaRPr lang="cs-CZ" b="1" dirty="0">
              <a:solidFill>
                <a:schemeClr val="tx1"/>
              </a:solidFill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animBg="1"/>
      <p:bldP spid="5" grpId="0" animBg="1"/>
      <p:bldP spid="6" grpId="0" animBg="1"/>
      <p:bldP spid="7" grpId="0" animBg="1"/>
      <p:bldP spid="11" grpId="0" animBg="1"/>
      <p:bldP spid="9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2 1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4286248" cy="3214686"/>
          </a:xfrm>
          <a:prstGeom prst="rect">
            <a:avLst/>
          </a:prstGeom>
        </p:spPr>
      </p:pic>
      <p:pic>
        <p:nvPicPr>
          <p:cNvPr id="4" name="Obrázek 3" descr="P2 159.JPG"/>
          <p:cNvPicPr>
            <a:picLocks noChangeAspect="1"/>
          </p:cNvPicPr>
          <p:nvPr/>
        </p:nvPicPr>
        <p:blipFill>
          <a:blip r:embed="rId3" cstate="print"/>
          <a:srcRect t="33333" b="31250"/>
          <a:stretch>
            <a:fillRect/>
          </a:stretch>
        </p:blipFill>
        <p:spPr>
          <a:xfrm>
            <a:off x="0" y="4429108"/>
            <a:ext cx="9144000" cy="2428892"/>
          </a:xfrm>
          <a:prstGeom prst="rect">
            <a:avLst/>
          </a:prstGeom>
        </p:spPr>
      </p:pic>
      <p:pic>
        <p:nvPicPr>
          <p:cNvPr id="5" name="Obrázek 4" descr="P2 16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0"/>
            <a:ext cx="3643306" cy="2732480"/>
          </a:xfrm>
          <a:prstGeom prst="rect">
            <a:avLst/>
          </a:prstGeom>
        </p:spPr>
      </p:pic>
      <p:pic>
        <p:nvPicPr>
          <p:cNvPr id="6" name="Obrázek 5" descr="P2 172.JPG"/>
          <p:cNvPicPr>
            <a:picLocks noChangeAspect="1"/>
          </p:cNvPicPr>
          <p:nvPr/>
        </p:nvPicPr>
        <p:blipFill>
          <a:blip r:embed="rId5" cstate="print"/>
          <a:srcRect t="22989"/>
          <a:stretch>
            <a:fillRect/>
          </a:stretch>
        </p:blipFill>
        <p:spPr>
          <a:xfrm>
            <a:off x="2928926" y="2285992"/>
            <a:ext cx="4143372" cy="23931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642918"/>
            <a:ext cx="2682145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  <a:latin typeface="Lucida Handwriting" pitchFamily="66" charset="0"/>
              </a:rPr>
              <a:t>PRAHA je:</a:t>
            </a:r>
            <a:endParaRPr lang="cs-CZ" sz="3600" dirty="0">
              <a:solidFill>
                <a:schemeClr val="accent5">
                  <a:lumMod val="50000"/>
                </a:schemeClr>
              </a:solidFill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8926" y="1785926"/>
            <a:ext cx="4768037" cy="707886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historické centrum </a:t>
            </a:r>
            <a:r>
              <a:rPr lang="cs-CZ" sz="2000" dirty="0" smtClean="0"/>
              <a:t>– veliké množství </a:t>
            </a:r>
          </a:p>
          <a:p>
            <a:r>
              <a:rPr lang="cs-CZ" sz="2000" dirty="0" smtClean="0"/>
              <a:t>                                         kulturních památek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43372" y="2643182"/>
            <a:ext cx="3155031" cy="400110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Lucida Handwriting" pitchFamily="66" charset="0"/>
              </a:rPr>
              <a:t>„STOVĚŽATÁ PRAHA“</a:t>
            </a:r>
            <a:endParaRPr lang="cs-CZ" sz="2000" b="1" dirty="0">
              <a:latin typeface="Lucida Handwriting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286124"/>
            <a:ext cx="5271828" cy="707886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kulturní centrum </a:t>
            </a:r>
            <a:r>
              <a:rPr lang="cs-CZ" sz="2000" dirty="0" smtClean="0"/>
              <a:t>– divadla, koncertní síně, </a:t>
            </a:r>
          </a:p>
          <a:p>
            <a:r>
              <a:rPr lang="cs-CZ" sz="2000" dirty="0" smtClean="0"/>
              <a:t>                                              galerie, muzea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26" y="4286256"/>
            <a:ext cx="5335050" cy="707886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vzdělanostní centrum 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            </a:t>
            </a:r>
            <a:r>
              <a:rPr lang="cs-CZ" sz="2000" dirty="0" smtClean="0"/>
              <a:t>– střední a vysoké školy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28926" y="5214950"/>
            <a:ext cx="5496056" cy="400110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sportovní centrum </a:t>
            </a:r>
            <a:r>
              <a:rPr lang="cs-CZ" sz="2000" dirty="0" smtClean="0"/>
              <a:t>– sportovní haly, stadiony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28926" y="5857892"/>
            <a:ext cx="2729593" cy="400110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obchodní centrum</a:t>
            </a:r>
            <a:endParaRPr lang="cs-CZ" sz="2000" dirty="0">
              <a:latin typeface="Arial Black" pitchFamily="34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357430"/>
            <a:ext cx="2071702" cy="3749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3" name="Přímá spojovací šipka 12"/>
          <p:cNvCxnSpPr>
            <a:endCxn id="3" idx="1"/>
          </p:cNvCxnSpPr>
          <p:nvPr/>
        </p:nvCxnSpPr>
        <p:spPr>
          <a:xfrm rot="5400000" flipH="1" flipV="1">
            <a:off x="1427106" y="2641560"/>
            <a:ext cx="2003511" cy="10001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endCxn id="6" idx="1"/>
          </p:cNvCxnSpPr>
          <p:nvPr/>
        </p:nvCxnSpPr>
        <p:spPr>
          <a:xfrm flipV="1">
            <a:off x="1857356" y="3640067"/>
            <a:ext cx="1071570" cy="503313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endCxn id="8" idx="1"/>
          </p:cNvCxnSpPr>
          <p:nvPr/>
        </p:nvCxnSpPr>
        <p:spPr>
          <a:xfrm>
            <a:off x="1857356" y="4143380"/>
            <a:ext cx="1071570" cy="496819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endCxn id="9" idx="1"/>
          </p:cNvCxnSpPr>
          <p:nvPr/>
        </p:nvCxnSpPr>
        <p:spPr>
          <a:xfrm rot="16200000" flipH="1">
            <a:off x="1757329" y="4243407"/>
            <a:ext cx="1271625" cy="1071570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endCxn id="10" idx="1"/>
          </p:cNvCxnSpPr>
          <p:nvPr/>
        </p:nvCxnSpPr>
        <p:spPr>
          <a:xfrm rot="16200000" flipH="1">
            <a:off x="1328702" y="4457722"/>
            <a:ext cx="2057441" cy="1143008"/>
          </a:xfrm>
          <a:prstGeom prst="straightConnector1">
            <a:avLst/>
          </a:prstGeom>
          <a:ln w="381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6" grpId="0" build="p" animBg="1"/>
      <p:bldP spid="8" grpId="0" build="p" animBg="1"/>
      <p:bldP spid="9" grpId="0" build="p" animBg="1"/>
      <p:bldP spid="10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 006.JPG"/>
          <p:cNvPicPr>
            <a:picLocks noChangeAspect="1"/>
          </p:cNvPicPr>
          <p:nvPr/>
        </p:nvPicPr>
        <p:blipFill>
          <a:blip r:embed="rId2" cstate="print"/>
          <a:srcRect t="4166" b="11458"/>
          <a:stretch>
            <a:fillRect/>
          </a:stretch>
        </p:blipFill>
        <p:spPr>
          <a:xfrm>
            <a:off x="214282" y="3143780"/>
            <a:ext cx="5643602" cy="3571367"/>
          </a:xfrm>
          <a:prstGeom prst="rect">
            <a:avLst/>
          </a:prstGeom>
        </p:spPr>
      </p:pic>
      <p:pic>
        <p:nvPicPr>
          <p:cNvPr id="3" name="Obrázek 2" descr="P1 003.JPG"/>
          <p:cNvPicPr>
            <a:picLocks noChangeAspect="1"/>
          </p:cNvPicPr>
          <p:nvPr/>
        </p:nvPicPr>
        <p:blipFill>
          <a:blip r:embed="rId3" cstate="print"/>
          <a:srcRect l="18750" r="14844"/>
          <a:stretch>
            <a:fillRect/>
          </a:stretch>
        </p:blipFill>
        <p:spPr>
          <a:xfrm>
            <a:off x="5357818" y="142853"/>
            <a:ext cx="3643337" cy="411479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71472" y="642918"/>
            <a:ext cx="3249608" cy="461665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Václavské náměstí</a:t>
            </a:r>
            <a:endParaRPr lang="cs-CZ" sz="2400" b="1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643182"/>
            <a:ext cx="2539478" cy="400110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Národní muzeum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8992" y="1428736"/>
            <a:ext cx="2713500" cy="40011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Socha sv. Václava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 0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8" y="4286256"/>
            <a:ext cx="3238490" cy="2428868"/>
          </a:xfrm>
          <a:prstGeom prst="rect">
            <a:avLst/>
          </a:prstGeom>
        </p:spPr>
      </p:pic>
      <p:pic>
        <p:nvPicPr>
          <p:cNvPr id="4" name="Obrázek 3" descr="P1 0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2071678"/>
            <a:ext cx="5334037" cy="4000528"/>
          </a:xfrm>
          <a:prstGeom prst="rect">
            <a:avLst/>
          </a:prstGeom>
        </p:spPr>
      </p:pic>
      <p:pic>
        <p:nvPicPr>
          <p:cNvPr id="2" name="Obrázek 1" descr="P1 01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00563" y="142851"/>
            <a:ext cx="4643438" cy="348257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1472" y="571480"/>
            <a:ext cx="2781531" cy="461665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Národní divadlo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 063.JPG"/>
          <p:cNvPicPr>
            <a:picLocks noChangeAspect="1"/>
          </p:cNvPicPr>
          <p:nvPr/>
        </p:nvPicPr>
        <p:blipFill>
          <a:blip r:embed="rId2" cstate="print"/>
          <a:srcRect t="21875" b="28125"/>
          <a:stretch>
            <a:fillRect/>
          </a:stretch>
        </p:blipFill>
        <p:spPr>
          <a:xfrm>
            <a:off x="0" y="0"/>
            <a:ext cx="9144000" cy="3429024"/>
          </a:xfrm>
          <a:prstGeom prst="rect">
            <a:avLst/>
          </a:prstGeom>
        </p:spPr>
      </p:pic>
      <p:pic>
        <p:nvPicPr>
          <p:cNvPr id="4" name="Obrázek 3" descr="P1 03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97201" y="2928934"/>
            <a:ext cx="2946799" cy="3929066"/>
          </a:xfrm>
          <a:prstGeom prst="rect">
            <a:avLst/>
          </a:prstGeom>
        </p:spPr>
      </p:pic>
      <p:pic>
        <p:nvPicPr>
          <p:cNvPr id="6" name="Obrázek 5" descr="P2 16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2946793"/>
            <a:ext cx="5214942" cy="39112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214290"/>
            <a:ext cx="217719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Karlův most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 026.JPG"/>
          <p:cNvPicPr>
            <a:picLocks noChangeAspect="1"/>
          </p:cNvPicPr>
          <p:nvPr/>
        </p:nvPicPr>
        <p:blipFill>
          <a:blip r:embed="rId2" cstate="print"/>
          <a:srcRect l="6944" t="2647" r="8333" b="8333"/>
          <a:stretch>
            <a:fillRect/>
          </a:stretch>
        </p:blipFill>
        <p:spPr>
          <a:xfrm>
            <a:off x="142844" y="714356"/>
            <a:ext cx="3663752" cy="51327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4348" y="285728"/>
            <a:ext cx="1944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Tančící dům</a:t>
            </a:r>
            <a:endParaRPr lang="cs-CZ" sz="2400" b="1" dirty="0">
              <a:latin typeface="Algerian" pitchFamily="82" charset="0"/>
            </a:endParaRPr>
          </a:p>
        </p:txBody>
      </p:sp>
      <p:pic>
        <p:nvPicPr>
          <p:cNvPr id="6" name="Obrázek 5" descr="dnes 13.6.2012 3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6" y="3000372"/>
            <a:ext cx="4857752" cy="364331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357686" y="2428868"/>
            <a:ext cx="12650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lgerian" pitchFamily="82" charset="0"/>
              </a:rPr>
              <a:t>kampa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8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P1 049.JPG"/>
          <p:cNvPicPr>
            <a:picLocks noChangeAspect="1"/>
          </p:cNvPicPr>
          <p:nvPr/>
        </p:nvPicPr>
        <p:blipFill>
          <a:blip r:embed="rId2" cstate="print"/>
          <a:srcRect b="13541"/>
          <a:stretch>
            <a:fillRect/>
          </a:stretch>
        </p:blipFill>
        <p:spPr>
          <a:xfrm>
            <a:off x="4643438" y="4032304"/>
            <a:ext cx="4357686" cy="2825696"/>
          </a:xfrm>
          <a:prstGeom prst="rect">
            <a:avLst/>
          </a:prstGeom>
        </p:spPr>
      </p:pic>
      <p:pic>
        <p:nvPicPr>
          <p:cNvPr id="3" name="Obrázek 2" descr="P1 0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142852"/>
            <a:ext cx="4000496" cy="3000372"/>
          </a:xfrm>
          <a:prstGeom prst="rect">
            <a:avLst/>
          </a:prstGeom>
        </p:spPr>
      </p:pic>
      <p:pic>
        <p:nvPicPr>
          <p:cNvPr id="4" name="Obrázek 3" descr="P1 04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2786050" cy="3714733"/>
          </a:xfrm>
          <a:prstGeom prst="rect">
            <a:avLst/>
          </a:prstGeom>
        </p:spPr>
      </p:pic>
      <p:pic>
        <p:nvPicPr>
          <p:cNvPr id="8" name="Obrázek 7" descr="P1 05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3857628"/>
            <a:ext cx="4000496" cy="3000372"/>
          </a:xfrm>
          <a:prstGeom prst="rect">
            <a:avLst/>
          </a:prstGeom>
        </p:spPr>
      </p:pic>
      <p:pic>
        <p:nvPicPr>
          <p:cNvPr id="2" name="Obrázek 1" descr="P1 046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8860" y="1008033"/>
            <a:ext cx="3071833" cy="409577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214942" y="3429000"/>
            <a:ext cx="373371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Staroměstské náměstí</a:t>
            </a:r>
            <a:endParaRPr lang="cs-CZ" sz="2400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047.JPG"/>
          <p:cNvPicPr>
            <a:picLocks noChangeAspect="1"/>
          </p:cNvPicPr>
          <p:nvPr/>
        </p:nvPicPr>
        <p:blipFill>
          <a:blip r:embed="rId2" cstate="print"/>
          <a:srcRect b="6976"/>
          <a:stretch>
            <a:fillRect/>
          </a:stretch>
        </p:blipFill>
        <p:spPr>
          <a:xfrm>
            <a:off x="5048253" y="4000480"/>
            <a:ext cx="4095747" cy="2857520"/>
          </a:xfrm>
          <a:prstGeom prst="rect">
            <a:avLst/>
          </a:prstGeom>
        </p:spPr>
      </p:pic>
      <p:pic>
        <p:nvPicPr>
          <p:cNvPr id="4" name="Obrázek 3" descr="P2 0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482578"/>
            <a:ext cx="4500562" cy="3375422"/>
          </a:xfrm>
          <a:prstGeom prst="rect">
            <a:avLst/>
          </a:prstGeom>
        </p:spPr>
      </p:pic>
      <p:pic>
        <p:nvPicPr>
          <p:cNvPr id="5" name="Obrázek 4" descr="P2 008.JPG"/>
          <p:cNvPicPr>
            <a:picLocks noChangeAspect="1"/>
          </p:cNvPicPr>
          <p:nvPr/>
        </p:nvPicPr>
        <p:blipFill>
          <a:blip r:embed="rId4" cstate="print"/>
          <a:srcRect t="4166" b="12500"/>
          <a:stretch>
            <a:fillRect/>
          </a:stretch>
        </p:blipFill>
        <p:spPr>
          <a:xfrm>
            <a:off x="642910" y="214290"/>
            <a:ext cx="6000760" cy="375050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72132" y="285728"/>
            <a:ext cx="239360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Pražský hrad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2 145.JPG"/>
          <p:cNvPicPr>
            <a:picLocks noChangeAspect="1"/>
          </p:cNvPicPr>
          <p:nvPr/>
        </p:nvPicPr>
        <p:blipFill>
          <a:blip r:embed="rId2" cstate="print"/>
          <a:srcRect l="13392" b="7142"/>
          <a:stretch>
            <a:fillRect/>
          </a:stretch>
        </p:blipFill>
        <p:spPr>
          <a:xfrm>
            <a:off x="0" y="0"/>
            <a:ext cx="4619657" cy="3714776"/>
          </a:xfrm>
          <a:prstGeom prst="rect">
            <a:avLst/>
          </a:prstGeom>
        </p:spPr>
      </p:pic>
      <p:pic>
        <p:nvPicPr>
          <p:cNvPr id="4" name="Obrázek 3" descr="P2 04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62503" y="142852"/>
            <a:ext cx="4381497" cy="3286123"/>
          </a:xfrm>
          <a:prstGeom prst="rect">
            <a:avLst/>
          </a:prstGeom>
        </p:spPr>
      </p:pic>
      <p:pic>
        <p:nvPicPr>
          <p:cNvPr id="5" name="Obrázek 4" descr="P2 01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3429000"/>
            <a:ext cx="2571750" cy="3429000"/>
          </a:xfrm>
          <a:prstGeom prst="rect">
            <a:avLst/>
          </a:prstGeom>
        </p:spPr>
      </p:pic>
      <p:pic>
        <p:nvPicPr>
          <p:cNvPr id="7" name="Obrázek 6" descr="P2 01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86116" y="3500438"/>
            <a:ext cx="4476749" cy="335756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500826" y="4000504"/>
            <a:ext cx="2504212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Chrám sv. Víta</a:t>
            </a:r>
            <a:endParaRPr lang="cs-CZ" sz="2400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0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3696868"/>
            <a:ext cx="4214842" cy="3161132"/>
          </a:xfrm>
          <a:prstGeom prst="rect">
            <a:avLst/>
          </a:prstGeom>
        </p:spPr>
      </p:pic>
      <p:pic>
        <p:nvPicPr>
          <p:cNvPr id="5" name="Obrázek 4" descr="P2 0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6432" y="214290"/>
            <a:ext cx="3357568" cy="4476757"/>
          </a:xfrm>
          <a:prstGeom prst="rect">
            <a:avLst/>
          </a:prstGeom>
        </p:spPr>
      </p:pic>
      <p:pic>
        <p:nvPicPr>
          <p:cNvPr id="7" name="Obrázek 6" descr="P2 06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</p:spPr>
      </p:pic>
      <p:pic>
        <p:nvPicPr>
          <p:cNvPr id="8" name="Obrázek 7" descr="P2 032.JPG"/>
          <p:cNvPicPr>
            <a:picLocks noChangeAspect="1"/>
          </p:cNvPicPr>
          <p:nvPr/>
        </p:nvPicPr>
        <p:blipFill>
          <a:blip r:embed="rId5" cstate="print"/>
          <a:srcRect l="7031" t="6250" r="7031"/>
          <a:stretch>
            <a:fillRect/>
          </a:stretch>
        </p:blipFill>
        <p:spPr>
          <a:xfrm>
            <a:off x="4659328" y="4286256"/>
            <a:ext cx="3143253" cy="257174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14744" y="500042"/>
            <a:ext cx="2504212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Chrám sv. </a:t>
            </a:r>
            <a:r>
              <a:rPr lang="cs-CZ" sz="2400" b="1" dirty="0" err="1" smtClean="0">
                <a:latin typeface="Algerian" pitchFamily="82" charset="0"/>
              </a:rPr>
              <a:t>víta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0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14942" y="214290"/>
            <a:ext cx="3786182" cy="2839637"/>
          </a:xfrm>
          <a:prstGeom prst="rect">
            <a:avLst/>
          </a:prstGeom>
        </p:spPr>
      </p:pic>
      <p:pic>
        <p:nvPicPr>
          <p:cNvPr id="3" name="Obrázek 2" descr="P2 0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4286248" cy="3214686"/>
          </a:xfrm>
          <a:prstGeom prst="rect">
            <a:avLst/>
          </a:prstGeom>
        </p:spPr>
      </p:pic>
      <p:pic>
        <p:nvPicPr>
          <p:cNvPr id="4" name="Obrázek 3" descr="P2 06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86" y="3536157"/>
            <a:ext cx="4429124" cy="3321843"/>
          </a:xfrm>
          <a:prstGeom prst="rect">
            <a:avLst/>
          </a:prstGeom>
        </p:spPr>
      </p:pic>
      <p:pic>
        <p:nvPicPr>
          <p:cNvPr id="5" name="Obrázek 4" descr="P2 0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2857496"/>
            <a:ext cx="3000378" cy="40005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14876" y="357166"/>
            <a:ext cx="3046027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Vladislavský sál</a:t>
            </a:r>
            <a:endParaRPr lang="cs-CZ" sz="2400" b="1" dirty="0"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1736" y="6286520"/>
            <a:ext cx="269336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Bazilika sv. </a:t>
            </a:r>
            <a:r>
              <a:rPr lang="cs-CZ" sz="2400" b="1" dirty="0" err="1" smtClean="0">
                <a:latin typeface="Algerian" pitchFamily="82" charset="0"/>
              </a:rPr>
              <a:t>jiří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0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589742" cy="4786322"/>
          </a:xfrm>
          <a:prstGeom prst="rect">
            <a:avLst/>
          </a:prstGeom>
        </p:spPr>
      </p:pic>
      <p:pic>
        <p:nvPicPr>
          <p:cNvPr id="3" name="Obrázek 2" descr="P2 08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7752" y="142852"/>
            <a:ext cx="4286248" cy="3214686"/>
          </a:xfrm>
          <a:prstGeom prst="rect">
            <a:avLst/>
          </a:prstGeom>
        </p:spPr>
      </p:pic>
      <p:pic>
        <p:nvPicPr>
          <p:cNvPr id="4" name="Obrázek 3" descr="P2 0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3804025"/>
            <a:ext cx="4071966" cy="3053975"/>
          </a:xfrm>
          <a:prstGeom prst="rect">
            <a:avLst/>
          </a:prstGeom>
        </p:spPr>
      </p:pic>
      <p:pic>
        <p:nvPicPr>
          <p:cNvPr id="6" name="Obrázek 5" descr="P2 08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72066" y="3804048"/>
            <a:ext cx="4071934" cy="305395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86116" y="3214686"/>
            <a:ext cx="2297424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Zlatá ulička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088.JPG"/>
          <p:cNvPicPr>
            <a:picLocks noChangeAspect="1"/>
          </p:cNvPicPr>
          <p:nvPr/>
        </p:nvPicPr>
        <p:blipFill>
          <a:blip r:embed="rId2" cstate="print"/>
          <a:srcRect t="26041" r="4166"/>
          <a:stretch>
            <a:fillRect/>
          </a:stretch>
        </p:blipFill>
        <p:spPr>
          <a:xfrm>
            <a:off x="6286512" y="4088506"/>
            <a:ext cx="2691482" cy="2769493"/>
          </a:xfrm>
          <a:prstGeom prst="rect">
            <a:avLst/>
          </a:prstGeom>
        </p:spPr>
      </p:pic>
      <p:pic>
        <p:nvPicPr>
          <p:cNvPr id="5" name="Obrázek 4" descr="P2 1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142852"/>
            <a:ext cx="3905277" cy="2928958"/>
          </a:xfrm>
          <a:prstGeom prst="rect">
            <a:avLst/>
          </a:prstGeom>
        </p:spPr>
      </p:pic>
      <p:pic>
        <p:nvPicPr>
          <p:cNvPr id="7" name="Obrázek 6" descr="P2 0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4071934" cy="3053951"/>
          </a:xfrm>
          <a:prstGeom prst="rect">
            <a:avLst/>
          </a:prstGeom>
        </p:spPr>
      </p:pic>
      <p:pic>
        <p:nvPicPr>
          <p:cNvPr id="6" name="Obrázek 5" descr="P2 101.JPG"/>
          <p:cNvPicPr>
            <a:picLocks noChangeAspect="1"/>
          </p:cNvPicPr>
          <p:nvPr/>
        </p:nvPicPr>
        <p:blipFill>
          <a:blip r:embed="rId5" cstate="print"/>
          <a:srcRect l="8593" t="13541" r="9375" b="7292"/>
          <a:stretch>
            <a:fillRect/>
          </a:stretch>
        </p:blipFill>
        <p:spPr>
          <a:xfrm>
            <a:off x="2928926" y="2143116"/>
            <a:ext cx="4071966" cy="2947328"/>
          </a:xfrm>
          <a:prstGeom prst="rect">
            <a:avLst/>
          </a:prstGeom>
        </p:spPr>
      </p:pic>
      <p:pic>
        <p:nvPicPr>
          <p:cNvPr id="3" name="Obrázek 2" descr="P2 09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5720" y="4071942"/>
            <a:ext cx="3500462" cy="26253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2 113.JPG"/>
          <p:cNvPicPr>
            <a:picLocks noChangeAspect="1"/>
          </p:cNvPicPr>
          <p:nvPr/>
        </p:nvPicPr>
        <p:blipFill>
          <a:blip r:embed="rId2" cstate="print"/>
          <a:srcRect r="15873"/>
          <a:stretch>
            <a:fillRect/>
          </a:stretch>
        </p:blipFill>
        <p:spPr>
          <a:xfrm>
            <a:off x="1912190" y="3786190"/>
            <a:ext cx="3445628" cy="3071810"/>
          </a:xfrm>
          <a:prstGeom prst="rect">
            <a:avLst/>
          </a:prstGeom>
        </p:spPr>
      </p:pic>
      <p:pic>
        <p:nvPicPr>
          <p:cNvPr id="5" name="Obrázek 4" descr="P2 116.JPG"/>
          <p:cNvPicPr>
            <a:picLocks noChangeAspect="1"/>
          </p:cNvPicPr>
          <p:nvPr/>
        </p:nvPicPr>
        <p:blipFill>
          <a:blip r:embed="rId3" cstate="print"/>
          <a:srcRect l="16666" r="11111"/>
          <a:stretch>
            <a:fillRect/>
          </a:stretch>
        </p:blipFill>
        <p:spPr>
          <a:xfrm>
            <a:off x="5429224" y="0"/>
            <a:ext cx="3714776" cy="6858000"/>
          </a:xfrm>
          <a:prstGeom prst="rect">
            <a:avLst/>
          </a:prstGeom>
        </p:spPr>
      </p:pic>
      <p:pic>
        <p:nvPicPr>
          <p:cNvPr id="6" name="Obrázek 5" descr="P2 11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2844" y="214290"/>
            <a:ext cx="2946800" cy="392906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86182" y="214290"/>
            <a:ext cx="1893467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lgerian" pitchFamily="82" charset="0"/>
              </a:rPr>
              <a:t>daliborka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2 180.JPG"/>
          <p:cNvPicPr>
            <a:picLocks noChangeAspect="1"/>
          </p:cNvPicPr>
          <p:nvPr/>
        </p:nvPicPr>
        <p:blipFill>
          <a:blip r:embed="rId2" cstate="print"/>
          <a:srcRect l="18055" r="15278"/>
          <a:stretch>
            <a:fillRect/>
          </a:stretch>
        </p:blipFill>
        <p:spPr>
          <a:xfrm>
            <a:off x="5714976" y="0"/>
            <a:ext cx="3429024" cy="6858000"/>
          </a:xfrm>
          <a:prstGeom prst="rect">
            <a:avLst/>
          </a:prstGeom>
        </p:spPr>
      </p:pic>
      <p:pic>
        <p:nvPicPr>
          <p:cNvPr id="6" name="Obrázek 5" descr="P2 150.JPG"/>
          <p:cNvPicPr>
            <a:picLocks noChangeAspect="1"/>
          </p:cNvPicPr>
          <p:nvPr/>
        </p:nvPicPr>
        <p:blipFill>
          <a:blip r:embed="rId3" cstate="print"/>
          <a:srcRect t="10416" r="3125"/>
          <a:stretch>
            <a:fillRect/>
          </a:stretch>
        </p:blipFill>
        <p:spPr>
          <a:xfrm>
            <a:off x="1928794" y="3934826"/>
            <a:ext cx="4214810" cy="2923174"/>
          </a:xfrm>
          <a:prstGeom prst="rect">
            <a:avLst/>
          </a:prstGeom>
        </p:spPr>
      </p:pic>
      <p:pic>
        <p:nvPicPr>
          <p:cNvPr id="2" name="Obrázek 1" descr="P2 14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28926" y="142852"/>
            <a:ext cx="3524243" cy="2643182"/>
          </a:xfrm>
          <a:prstGeom prst="rect">
            <a:avLst/>
          </a:prstGeom>
        </p:spPr>
      </p:pic>
      <p:pic>
        <p:nvPicPr>
          <p:cNvPr id="7" name="Obrázek 6" descr="P2 2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1071546"/>
            <a:ext cx="3000378" cy="400050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1868" y="3143248"/>
            <a:ext cx="11512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lgerian" pitchFamily="82" charset="0"/>
              </a:rPr>
              <a:t>petřín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17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6150" y="285728"/>
            <a:ext cx="5357850" cy="4018388"/>
          </a:xfrm>
          <a:prstGeom prst="rect">
            <a:avLst/>
          </a:prstGeom>
        </p:spPr>
      </p:pic>
      <p:pic>
        <p:nvPicPr>
          <p:cNvPr id="3" name="Obrázek 2" descr="P2 1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7686" y="4286256"/>
            <a:ext cx="1821650" cy="2428867"/>
          </a:xfrm>
          <a:prstGeom prst="rect">
            <a:avLst/>
          </a:prstGeom>
        </p:spPr>
      </p:pic>
      <p:pic>
        <p:nvPicPr>
          <p:cNvPr id="4" name="Obrázek 3" descr="P2 18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4357694"/>
            <a:ext cx="3143239" cy="2357429"/>
          </a:xfrm>
          <a:prstGeom prst="rect">
            <a:avLst/>
          </a:prstGeom>
        </p:spPr>
      </p:pic>
      <p:pic>
        <p:nvPicPr>
          <p:cNvPr id="5" name="Obrázek 4" descr="P2 18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72330" y="4286256"/>
            <a:ext cx="1768073" cy="2357430"/>
          </a:xfrm>
          <a:prstGeom prst="rect">
            <a:avLst/>
          </a:prstGeom>
        </p:spPr>
      </p:pic>
      <p:pic>
        <p:nvPicPr>
          <p:cNvPr id="6" name="Obrázek 5" descr="P2 19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5720" y="1571612"/>
            <a:ext cx="3214678" cy="24110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206.JPG"/>
          <p:cNvPicPr>
            <a:picLocks noChangeAspect="1"/>
          </p:cNvPicPr>
          <p:nvPr/>
        </p:nvPicPr>
        <p:blipFill>
          <a:blip r:embed="rId2" cstate="print"/>
          <a:srcRect l="13281" t="10416" b="8333"/>
          <a:stretch>
            <a:fillRect/>
          </a:stretch>
        </p:blipFill>
        <p:spPr>
          <a:xfrm>
            <a:off x="0" y="0"/>
            <a:ext cx="5489711" cy="3857651"/>
          </a:xfrm>
          <a:prstGeom prst="rect">
            <a:avLst/>
          </a:prstGeom>
        </p:spPr>
      </p:pic>
      <p:pic>
        <p:nvPicPr>
          <p:cNvPr id="3" name="Obrázek 2" descr="P2 2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3500438"/>
            <a:ext cx="3857620" cy="2893215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5" name="Obrázek 4" descr="P2 25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29190" y="3714752"/>
            <a:ext cx="3809995" cy="2857496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6" name="Obrázek 5" descr="P2 253.JPG"/>
          <p:cNvPicPr>
            <a:picLocks noChangeAspect="1"/>
          </p:cNvPicPr>
          <p:nvPr/>
        </p:nvPicPr>
        <p:blipFill>
          <a:blip r:embed="rId5" cstate="print"/>
          <a:srcRect l="5357" t="19048" r="8928" b="7142"/>
          <a:stretch>
            <a:fillRect/>
          </a:stretch>
        </p:blipFill>
        <p:spPr>
          <a:xfrm>
            <a:off x="5357818" y="1071546"/>
            <a:ext cx="3429024" cy="221457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715008" y="285728"/>
            <a:ext cx="3073277" cy="461665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Technické muzeum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2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85728"/>
            <a:ext cx="4214810" cy="3161108"/>
          </a:xfrm>
          <a:prstGeom prst="rect">
            <a:avLst/>
          </a:prstGeom>
        </p:spPr>
      </p:pic>
      <p:pic>
        <p:nvPicPr>
          <p:cNvPr id="3" name="Obrázek 2" descr="P2 259.JPG"/>
          <p:cNvPicPr>
            <a:picLocks noChangeAspect="1"/>
          </p:cNvPicPr>
          <p:nvPr/>
        </p:nvPicPr>
        <p:blipFill>
          <a:blip r:embed="rId3" cstate="print"/>
          <a:srcRect t="3125" r="35937" b="14583"/>
          <a:stretch>
            <a:fillRect/>
          </a:stretch>
        </p:blipFill>
        <p:spPr>
          <a:xfrm>
            <a:off x="1214414" y="3786190"/>
            <a:ext cx="3000396" cy="2890642"/>
          </a:xfrm>
          <a:prstGeom prst="rect">
            <a:avLst/>
          </a:prstGeom>
        </p:spPr>
      </p:pic>
      <p:pic>
        <p:nvPicPr>
          <p:cNvPr id="4" name="Obrázek 3" descr="P2 262.JPG"/>
          <p:cNvPicPr>
            <a:picLocks noChangeAspect="1"/>
          </p:cNvPicPr>
          <p:nvPr/>
        </p:nvPicPr>
        <p:blipFill>
          <a:blip r:embed="rId4" cstate="print"/>
          <a:srcRect t="8333"/>
          <a:stretch>
            <a:fillRect/>
          </a:stretch>
        </p:blipFill>
        <p:spPr>
          <a:xfrm>
            <a:off x="5357818" y="357166"/>
            <a:ext cx="3428978" cy="2357430"/>
          </a:xfrm>
          <a:prstGeom prst="rect">
            <a:avLst/>
          </a:prstGeom>
        </p:spPr>
      </p:pic>
      <p:pic>
        <p:nvPicPr>
          <p:cNvPr id="5" name="Obrázek 4" descr="P2 28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7686" y="3286124"/>
            <a:ext cx="4500562" cy="3375422"/>
          </a:xfrm>
          <a:prstGeom prst="rect">
            <a:avLst/>
          </a:prstGeom>
        </p:spPr>
      </p:pic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4643446"/>
            <a:ext cx="1112837" cy="113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válný popisek 6"/>
          <p:cNvSpPr/>
          <p:nvPr/>
        </p:nvSpPr>
        <p:spPr>
          <a:xfrm>
            <a:off x="642910" y="3643314"/>
            <a:ext cx="1714512" cy="612648"/>
          </a:xfrm>
          <a:prstGeom prst="wedgeEllipseCallout">
            <a:avLst>
              <a:gd name="adj1" fmla="val -48106"/>
              <a:gd name="adj2" fmla="val 228714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Tady se mi moc líbilo!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382.JPG"/>
          <p:cNvPicPr>
            <a:picLocks noChangeAspect="1"/>
          </p:cNvPicPr>
          <p:nvPr/>
        </p:nvPicPr>
        <p:blipFill>
          <a:blip r:embed="rId2" cstate="print"/>
          <a:srcRect t="12903" b="25806"/>
          <a:stretch>
            <a:fillRect/>
          </a:stretch>
        </p:blipFill>
        <p:spPr>
          <a:xfrm>
            <a:off x="1357290" y="2214554"/>
            <a:ext cx="5905509" cy="27146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Obrázek 2" descr="P2 383.JPG"/>
          <p:cNvPicPr>
            <a:picLocks noChangeAspect="1"/>
          </p:cNvPicPr>
          <p:nvPr/>
        </p:nvPicPr>
        <p:blipFill>
          <a:blip r:embed="rId3" cstate="print"/>
          <a:srcRect t="17022"/>
          <a:stretch>
            <a:fillRect/>
          </a:stretch>
        </p:blipFill>
        <p:spPr>
          <a:xfrm>
            <a:off x="142844" y="4643446"/>
            <a:ext cx="3357554" cy="2089537"/>
          </a:xfrm>
          <a:prstGeom prst="rect">
            <a:avLst/>
          </a:prstGeom>
          <a:ln w="381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 descr="P2 39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15173" y="2428868"/>
            <a:ext cx="1928827" cy="1446620"/>
          </a:xfrm>
          <a:prstGeom prst="rect">
            <a:avLst/>
          </a:prstGeom>
          <a:ln w="381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P2 385.JPG"/>
          <p:cNvPicPr>
            <a:picLocks noChangeAspect="1"/>
          </p:cNvPicPr>
          <p:nvPr/>
        </p:nvPicPr>
        <p:blipFill>
          <a:blip r:embed="rId5" cstate="print"/>
          <a:srcRect t="5405" b="5406"/>
          <a:stretch>
            <a:fillRect/>
          </a:stretch>
        </p:blipFill>
        <p:spPr>
          <a:xfrm>
            <a:off x="142844" y="142852"/>
            <a:ext cx="3524274" cy="2357454"/>
          </a:xfrm>
          <a:prstGeom prst="rect">
            <a:avLst/>
          </a:prstGeom>
          <a:ln w="381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Obrázek 6" descr="P2 402.JPG"/>
          <p:cNvPicPr>
            <a:picLocks noChangeAspect="1"/>
          </p:cNvPicPr>
          <p:nvPr/>
        </p:nvPicPr>
        <p:blipFill>
          <a:blip r:embed="rId6" cstate="print"/>
          <a:srcRect t="8889"/>
          <a:stretch>
            <a:fillRect/>
          </a:stretch>
        </p:blipFill>
        <p:spPr>
          <a:xfrm>
            <a:off x="5786446" y="4500570"/>
            <a:ext cx="3214678" cy="2196695"/>
          </a:xfrm>
          <a:prstGeom prst="rect">
            <a:avLst/>
          </a:prstGeom>
          <a:ln w="381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P2 409.JPG"/>
          <p:cNvPicPr>
            <a:picLocks noChangeAspect="1"/>
          </p:cNvPicPr>
          <p:nvPr/>
        </p:nvPicPr>
        <p:blipFill>
          <a:blip r:embed="rId7" cstate="print"/>
          <a:srcRect l="3125" t="8333" r="10937" b="34375"/>
          <a:stretch>
            <a:fillRect/>
          </a:stretch>
        </p:blipFill>
        <p:spPr>
          <a:xfrm>
            <a:off x="5000628" y="142852"/>
            <a:ext cx="4000496" cy="2000248"/>
          </a:xfrm>
          <a:prstGeom prst="rect">
            <a:avLst/>
          </a:prstGeom>
          <a:ln w="381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57158" y="2857496"/>
            <a:ext cx="1133644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lgerian" pitchFamily="82" charset="0"/>
              </a:rPr>
              <a:t>ruzyň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4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286248" cy="3214686"/>
          </a:xfrm>
          <a:prstGeom prst="rect">
            <a:avLst/>
          </a:prstGeom>
        </p:spPr>
      </p:pic>
      <p:pic>
        <p:nvPicPr>
          <p:cNvPr id="3" name="Obrázek 2" descr="P2 4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536156"/>
            <a:ext cx="4429124" cy="3321843"/>
          </a:xfrm>
          <a:prstGeom prst="rect">
            <a:avLst/>
          </a:prstGeom>
        </p:spPr>
      </p:pic>
      <p:pic>
        <p:nvPicPr>
          <p:cNvPr id="4" name="Obrázek 3" descr="P2 42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3429000"/>
            <a:ext cx="4095745" cy="307180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9124" y="571480"/>
            <a:ext cx="27783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DIVOKÁ ŠÁRKA</a:t>
            </a:r>
            <a:endParaRPr lang="cs-CZ" sz="2800" dirty="0">
              <a:latin typeface="Algerian" pitchFamily="82" charset="0"/>
            </a:endParaRPr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75783" y="2143116"/>
            <a:ext cx="1768217" cy="1182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válný popisek 7"/>
          <p:cNvSpPr/>
          <p:nvPr/>
        </p:nvSpPr>
        <p:spPr>
          <a:xfrm rot="20776279">
            <a:off x="4275808" y="1506972"/>
            <a:ext cx="3786214" cy="969838"/>
          </a:xfrm>
          <a:prstGeom prst="wedgeEllipseCallout">
            <a:avLst>
              <a:gd name="adj1" fmla="val 46757"/>
              <a:gd name="adj2" fmla="val 138569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Četli jste Staré pověsti české od Aloise Jiráska?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Znáš pověst o Šárce? 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314.JPG"/>
          <p:cNvPicPr>
            <a:picLocks noChangeAspect="1"/>
          </p:cNvPicPr>
          <p:nvPr/>
        </p:nvPicPr>
        <p:blipFill>
          <a:blip r:embed="rId2" cstate="print"/>
          <a:srcRect l="3125" t="12500" b="25000"/>
          <a:stretch>
            <a:fillRect/>
          </a:stretch>
        </p:blipFill>
        <p:spPr>
          <a:xfrm>
            <a:off x="1785918" y="285728"/>
            <a:ext cx="6429420" cy="3111021"/>
          </a:xfrm>
          <a:prstGeom prst="rect">
            <a:avLst/>
          </a:prstGeom>
          <a:ln w="38100">
            <a:solidFill>
              <a:schemeClr val="bg1"/>
            </a:solidFill>
          </a:ln>
          <a:effectLst>
            <a:reflection blurRad="6350" stA="50000" endA="295" endPos="92000" dist="101600" dir="5400000" sy="-100000" algn="bl" rotWithShape="0"/>
          </a:effectLst>
        </p:spPr>
      </p:pic>
      <p:pic>
        <p:nvPicPr>
          <p:cNvPr id="3" name="Obrázek 2" descr="P2 33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3643314"/>
            <a:ext cx="4071934" cy="3053951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5" name="Obrázek 4" descr="P2 337.JPG"/>
          <p:cNvPicPr>
            <a:picLocks noChangeAspect="1"/>
          </p:cNvPicPr>
          <p:nvPr/>
        </p:nvPicPr>
        <p:blipFill>
          <a:blip r:embed="rId4" cstate="print"/>
          <a:srcRect t="4167" b="14583"/>
          <a:stretch>
            <a:fillRect/>
          </a:stretch>
        </p:blipFill>
        <p:spPr>
          <a:xfrm>
            <a:off x="4429124" y="3214686"/>
            <a:ext cx="4572000" cy="278605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57158" y="500042"/>
            <a:ext cx="1141659" cy="461665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Algerian" pitchFamily="82" charset="0"/>
              </a:rPr>
              <a:t>trója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316.JPG"/>
          <p:cNvPicPr>
            <a:picLocks noChangeAspect="1"/>
          </p:cNvPicPr>
          <p:nvPr/>
        </p:nvPicPr>
        <p:blipFill>
          <a:blip r:embed="rId2" cstate="print"/>
          <a:srcRect l="2778" r="6944"/>
          <a:stretch>
            <a:fillRect/>
          </a:stretch>
        </p:blipFill>
        <p:spPr>
          <a:xfrm>
            <a:off x="4500530" y="0"/>
            <a:ext cx="4643470" cy="6858000"/>
          </a:xfrm>
          <a:prstGeom prst="rect">
            <a:avLst/>
          </a:prstGeom>
        </p:spPr>
      </p:pic>
      <p:pic>
        <p:nvPicPr>
          <p:cNvPr id="4" name="Obrázek 3" descr="P2 307.JPG"/>
          <p:cNvPicPr>
            <a:picLocks noChangeAspect="1"/>
          </p:cNvPicPr>
          <p:nvPr/>
        </p:nvPicPr>
        <p:blipFill>
          <a:blip r:embed="rId3" cstate="print"/>
          <a:srcRect l="28334" b="4444"/>
          <a:stretch>
            <a:fillRect/>
          </a:stretch>
        </p:blipFill>
        <p:spPr>
          <a:xfrm>
            <a:off x="142844" y="142852"/>
            <a:ext cx="2643206" cy="2643234"/>
          </a:xfrm>
          <a:prstGeom prst="rect">
            <a:avLst/>
          </a:prstGeom>
        </p:spPr>
      </p:pic>
      <p:pic>
        <p:nvPicPr>
          <p:cNvPr id="5" name="Obrázek 4" descr="P2 32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4572008"/>
            <a:ext cx="3047987" cy="2285991"/>
          </a:xfrm>
          <a:prstGeom prst="rect">
            <a:avLst/>
          </a:prstGeom>
        </p:spPr>
      </p:pic>
      <p:pic>
        <p:nvPicPr>
          <p:cNvPr id="6" name="Obrázek 5" descr="P2 334.JPG"/>
          <p:cNvPicPr>
            <a:picLocks noChangeAspect="1"/>
          </p:cNvPicPr>
          <p:nvPr/>
        </p:nvPicPr>
        <p:blipFill>
          <a:blip r:embed="rId5" cstate="print"/>
          <a:srcRect l="16666"/>
          <a:stretch>
            <a:fillRect/>
          </a:stretch>
        </p:blipFill>
        <p:spPr>
          <a:xfrm>
            <a:off x="2285984" y="1643050"/>
            <a:ext cx="2714626" cy="434338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00430" y="357166"/>
            <a:ext cx="3817071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  botanická  zahrada  </a:t>
            </a:r>
            <a:endParaRPr lang="cs-CZ" sz="2400" b="1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3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34006" y="4000505"/>
            <a:ext cx="3809994" cy="2857495"/>
          </a:xfrm>
          <a:prstGeom prst="rect">
            <a:avLst/>
          </a:prstGeom>
        </p:spPr>
      </p:pic>
      <p:pic>
        <p:nvPicPr>
          <p:cNvPr id="3" name="Obrázek 2" descr="P2 346.JPG"/>
          <p:cNvPicPr>
            <a:picLocks noChangeAspect="1"/>
          </p:cNvPicPr>
          <p:nvPr/>
        </p:nvPicPr>
        <p:blipFill>
          <a:blip r:embed="rId3" cstate="print"/>
          <a:srcRect t="6250" r="17969" b="18749"/>
          <a:stretch>
            <a:fillRect/>
          </a:stretch>
        </p:blipFill>
        <p:spPr>
          <a:xfrm>
            <a:off x="142844" y="5000636"/>
            <a:ext cx="2500298" cy="1714512"/>
          </a:xfrm>
          <a:prstGeom prst="rect">
            <a:avLst/>
          </a:prstGeom>
        </p:spPr>
      </p:pic>
      <p:pic>
        <p:nvPicPr>
          <p:cNvPr id="4" name="Obrázek 3" descr="P2 355.JPG"/>
          <p:cNvPicPr>
            <a:picLocks noChangeAspect="1"/>
          </p:cNvPicPr>
          <p:nvPr/>
        </p:nvPicPr>
        <p:blipFill>
          <a:blip r:embed="rId4" cstate="print"/>
          <a:srcRect l="12500" t="20833" r="28125" b="7291"/>
          <a:stretch>
            <a:fillRect/>
          </a:stretch>
        </p:blipFill>
        <p:spPr>
          <a:xfrm>
            <a:off x="7358082" y="142852"/>
            <a:ext cx="1652366" cy="1500174"/>
          </a:xfrm>
          <a:prstGeom prst="rect">
            <a:avLst/>
          </a:prstGeom>
        </p:spPr>
      </p:pic>
      <p:pic>
        <p:nvPicPr>
          <p:cNvPr id="5" name="Obrázek 4" descr="P2 357.JPG"/>
          <p:cNvPicPr>
            <a:picLocks noChangeAspect="1"/>
          </p:cNvPicPr>
          <p:nvPr/>
        </p:nvPicPr>
        <p:blipFill>
          <a:blip r:embed="rId5" cstate="print"/>
          <a:srcRect l="16406" t="5208" r="22656" b="3125"/>
          <a:stretch>
            <a:fillRect/>
          </a:stretch>
        </p:blipFill>
        <p:spPr>
          <a:xfrm>
            <a:off x="2071670" y="1142984"/>
            <a:ext cx="1691782" cy="1908677"/>
          </a:xfrm>
          <a:prstGeom prst="rect">
            <a:avLst/>
          </a:prstGeom>
        </p:spPr>
      </p:pic>
      <p:pic>
        <p:nvPicPr>
          <p:cNvPr id="6" name="Obrázek 5" descr="P2 359.JPG"/>
          <p:cNvPicPr>
            <a:picLocks noChangeAspect="1"/>
          </p:cNvPicPr>
          <p:nvPr/>
        </p:nvPicPr>
        <p:blipFill>
          <a:blip r:embed="rId6" cstate="print"/>
          <a:srcRect r="8593" b="26041"/>
          <a:stretch>
            <a:fillRect/>
          </a:stretch>
        </p:blipFill>
        <p:spPr>
          <a:xfrm>
            <a:off x="3714744" y="142852"/>
            <a:ext cx="3357554" cy="2037488"/>
          </a:xfrm>
          <a:prstGeom prst="rect">
            <a:avLst/>
          </a:prstGeom>
        </p:spPr>
      </p:pic>
      <p:pic>
        <p:nvPicPr>
          <p:cNvPr id="7" name="Obrázek 6" descr="P2 36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8596" y="0"/>
            <a:ext cx="2286016" cy="1714512"/>
          </a:xfrm>
          <a:prstGeom prst="rect">
            <a:avLst/>
          </a:prstGeom>
        </p:spPr>
      </p:pic>
      <p:pic>
        <p:nvPicPr>
          <p:cNvPr id="8" name="Obrázek 7" descr="P2 362.JPG"/>
          <p:cNvPicPr>
            <a:picLocks noChangeAspect="1"/>
          </p:cNvPicPr>
          <p:nvPr/>
        </p:nvPicPr>
        <p:blipFill>
          <a:blip r:embed="rId8" cstate="print"/>
          <a:srcRect l="7031" t="9375" b="2083"/>
          <a:stretch>
            <a:fillRect/>
          </a:stretch>
        </p:blipFill>
        <p:spPr>
          <a:xfrm>
            <a:off x="2571736" y="4643446"/>
            <a:ext cx="2586024" cy="1847167"/>
          </a:xfrm>
          <a:prstGeom prst="rect">
            <a:avLst/>
          </a:prstGeom>
        </p:spPr>
      </p:pic>
      <p:pic>
        <p:nvPicPr>
          <p:cNvPr id="9" name="Obrázek 8" descr="P2 366.JPG"/>
          <p:cNvPicPr>
            <a:picLocks noChangeAspect="1"/>
          </p:cNvPicPr>
          <p:nvPr/>
        </p:nvPicPr>
        <p:blipFill>
          <a:blip r:embed="rId9" cstate="print"/>
          <a:srcRect l="2985" t="24720" r="1492" b="31498"/>
          <a:stretch>
            <a:fillRect/>
          </a:stretch>
        </p:blipFill>
        <p:spPr>
          <a:xfrm>
            <a:off x="4357686" y="2285992"/>
            <a:ext cx="4572032" cy="1571636"/>
          </a:xfrm>
          <a:prstGeom prst="rect">
            <a:avLst/>
          </a:prstGeom>
        </p:spPr>
      </p:pic>
      <p:pic>
        <p:nvPicPr>
          <p:cNvPr id="10" name="Obrázek 9" descr="P2 380.JPG"/>
          <p:cNvPicPr>
            <a:picLocks noChangeAspect="1"/>
          </p:cNvPicPr>
          <p:nvPr/>
        </p:nvPicPr>
        <p:blipFill>
          <a:blip r:embed="rId10" cstate="print"/>
          <a:srcRect l="12500" t="26042" r="4687" b="35416"/>
          <a:stretch>
            <a:fillRect/>
          </a:stretch>
        </p:blipFill>
        <p:spPr>
          <a:xfrm>
            <a:off x="500034" y="3143248"/>
            <a:ext cx="3479224" cy="121444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57158" y="2143116"/>
            <a:ext cx="1074333" cy="461665"/>
          </a:xfrm>
          <a:prstGeom prst="rect">
            <a:avLst/>
          </a:prstGeom>
          <a:noFill/>
          <a:ln w="38100"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  zoo  </a:t>
            </a:r>
            <a:endParaRPr lang="cs-CZ" sz="2400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2 34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0298" y="2786058"/>
            <a:ext cx="4064000" cy="3048000"/>
          </a:xfrm>
          <a:prstGeom prst="rect">
            <a:avLst/>
          </a:prstGeom>
        </p:spPr>
      </p:pic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929058" y="4000504"/>
          <a:ext cx="1220787" cy="823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Objekt prostředí balíčkovače" showAsIcon="1" r:id="rId4" imgW="1220040" imgH="824400" progId="Package">
                  <p:embed/>
                </p:oleObj>
              </mc:Choice>
              <mc:Fallback>
                <p:oleObj name="Objekt prostředí balíčkovače" showAsIcon="1" r:id="rId4" imgW="1220040" imgH="82440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9058" y="4000504"/>
                        <a:ext cx="1220787" cy="8239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6578" y="2071678"/>
            <a:ext cx="2195439" cy="1468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10" y="214290"/>
            <a:ext cx="1673150" cy="1706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válný popisek 6"/>
          <p:cNvSpPr/>
          <p:nvPr/>
        </p:nvSpPr>
        <p:spPr>
          <a:xfrm>
            <a:off x="3428992" y="1142984"/>
            <a:ext cx="3000396" cy="1000132"/>
          </a:xfrm>
          <a:prstGeom prst="wedgeEllipseCallout">
            <a:avLst>
              <a:gd name="adj1" fmla="val -111356"/>
              <a:gd name="adj2" fmla="val -30055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 závěr DÁREK OD NÁS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Praha</a:t>
                      </a:r>
                      <a:r>
                        <a:rPr lang="cs-CZ" baseline="0" dirty="0" smtClean="0"/>
                        <a:t> jako hlavní město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Praha jako statutární město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Praha jako centrum historické, kulturní, vzdělanostní, sportovní, obchodní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Procházka Prahou ve fotografiích + beseda </a:t>
                      </a:r>
                      <a:r>
                        <a:rPr lang="cs-CZ" baseline="0" smtClean="0"/>
                        <a:t>nad fotografiemi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2786058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Fotografie, obrázky, </a:t>
                      </a:r>
                      <a:r>
                        <a:rPr lang="cs-CZ" dirty="0" err="1" smtClean="0"/>
                        <a:t>videosekvence</a:t>
                      </a:r>
                      <a:r>
                        <a:rPr lang="cs-CZ" baseline="0" dirty="0" smtClean="0"/>
                        <a:t>  i texty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331</Words>
  <Application>Microsoft Office PowerPoint</Application>
  <PresentationFormat>Předvádění na obrazovce (4:3)</PresentationFormat>
  <Paragraphs>83</Paragraphs>
  <Slides>30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Motiv sady Office</vt:lpstr>
      <vt:lpstr>Objekt prostředí balíčkovače</vt:lpstr>
      <vt:lpstr>PRAHA – MATKA MĚST</vt:lpstr>
      <vt:lpstr>Prezentace aplikace PowerPoint</vt:lpstr>
      <vt:lpstr>PRAHA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79</cp:revision>
  <dcterms:created xsi:type="dcterms:W3CDTF">2012-01-20T18:34:33Z</dcterms:created>
  <dcterms:modified xsi:type="dcterms:W3CDTF">2012-08-28T08:06:57Z</dcterms:modified>
</cp:coreProperties>
</file>