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2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9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VY_32_INOVACE_5A02M3_Sudá a lichá čísla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Sudá a lichá čísla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9FBB30-53C2-4D89-A628-DB39781C8544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1986B84-E9C0-4A7F-A6F4-2C8F53448615}" type="presOf" srcId="{39F8B381-5807-488E-AC22-73DD4140ED4A}" destId="{71045F8C-00FA-488E-A7BD-E2E6753D979D}" srcOrd="0" destOrd="0" presId="urn:microsoft.com/office/officeart/2005/8/layout/target3"/>
    <dgm:cxn modelId="{E40E4313-A413-4343-8F91-74B294D97282}" type="presOf" srcId="{019433A1-1324-4DE1-9E6F-32B851095F74}" destId="{A3817367-F2BC-482F-8832-FA00B51DCCF3}" srcOrd="0" destOrd="0" presId="urn:microsoft.com/office/officeart/2005/8/layout/target3"/>
    <dgm:cxn modelId="{64B418B5-FB38-4561-ACB7-65111BC08EF1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C95E592-5E81-4FB1-AB57-7A31E9C54D57}" type="presOf" srcId="{EBC41103-E2E5-4D48-9B4B-425520D3D098}" destId="{A27B6496-BF1B-4384-9217-9659064D5D6A}" srcOrd="1" destOrd="0" presId="urn:microsoft.com/office/officeart/2005/8/layout/target3"/>
    <dgm:cxn modelId="{812A44CC-DD10-4C5F-991E-1B94CC806C19}" type="presOf" srcId="{EBC41103-E2E5-4D48-9B4B-425520D3D098}" destId="{3BA01B75-849B-4716-8BCD-084A86FF328F}" srcOrd="0" destOrd="0" presId="urn:microsoft.com/office/officeart/2005/8/layout/target3"/>
    <dgm:cxn modelId="{32906A90-718F-4880-B4C6-7C2B7788794C}" type="presOf" srcId="{445C7998-7549-48B0-BD68-D4F0167F02E5}" destId="{4D19AB04-24FA-40C2-B203-52AE3D15E171}" srcOrd="1" destOrd="0" presId="urn:microsoft.com/office/officeart/2005/8/layout/target3"/>
    <dgm:cxn modelId="{957A4633-22A0-4B24-AA3E-A623E0B1C8E9}" type="presOf" srcId="{445C7998-7549-48B0-BD68-D4F0167F02E5}" destId="{BC35EE03-4121-4EF9-923D-7CB6D30D358D}" srcOrd="0" destOrd="0" presId="urn:microsoft.com/office/officeart/2005/8/layout/target3"/>
    <dgm:cxn modelId="{67AEEB16-7011-4C2B-AF39-C9AE488342C1}" type="presOf" srcId="{FBBFC3EA-9D9D-4F3A-BEA6-9C2C0E46BF20}" destId="{643EA938-EDE0-4533-ACCC-D2BD6F3A527C}" srcOrd="0" destOrd="0" presId="urn:microsoft.com/office/officeart/2005/8/layout/target3"/>
    <dgm:cxn modelId="{9BB42598-AF6A-4A24-B6CC-500901174D2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5D856EC-326A-4F3F-8E65-07EB3A48CBE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B0F0E67-CEC2-41A7-8E0C-1324EAEC68CE}" type="presParOf" srcId="{71045F8C-00FA-488E-A7BD-E2E6753D979D}" destId="{3577EC6B-C980-4F34-8C69-4365E7B8FC8C}" srcOrd="0" destOrd="0" presId="urn:microsoft.com/office/officeart/2005/8/layout/target3"/>
    <dgm:cxn modelId="{0CCD78D3-7BD4-42EF-B73F-5A3A342C2BE3}" type="presParOf" srcId="{71045F8C-00FA-488E-A7BD-E2E6753D979D}" destId="{6940EB87-DC1D-4BC3-9408-9AC2E1FFC039}" srcOrd="1" destOrd="0" presId="urn:microsoft.com/office/officeart/2005/8/layout/target3"/>
    <dgm:cxn modelId="{CA8374D8-56EF-41F4-9C4D-D4585B262629}" type="presParOf" srcId="{71045F8C-00FA-488E-A7BD-E2E6753D979D}" destId="{BC35EE03-4121-4EF9-923D-7CB6D30D358D}" srcOrd="2" destOrd="0" presId="urn:microsoft.com/office/officeart/2005/8/layout/target3"/>
    <dgm:cxn modelId="{B9FB4331-4A77-44B3-B4EC-EA4AAA10BF39}" type="presParOf" srcId="{71045F8C-00FA-488E-A7BD-E2E6753D979D}" destId="{C95EEA27-3CBF-4645-A92D-9D8AF5C1CBFC}" srcOrd="3" destOrd="0" presId="urn:microsoft.com/office/officeart/2005/8/layout/target3"/>
    <dgm:cxn modelId="{F84AC6D0-AFBD-453D-851E-3E60D9B47EA0}" type="presParOf" srcId="{71045F8C-00FA-488E-A7BD-E2E6753D979D}" destId="{851BB866-B6AE-4566-893F-4C635BA974FC}" srcOrd="4" destOrd="0" presId="urn:microsoft.com/office/officeart/2005/8/layout/target3"/>
    <dgm:cxn modelId="{E9BE5E3E-8580-4CD7-8A77-45AABD371D1C}" type="presParOf" srcId="{71045F8C-00FA-488E-A7BD-E2E6753D979D}" destId="{643EA938-EDE0-4533-ACCC-D2BD6F3A527C}" srcOrd="5" destOrd="0" presId="urn:microsoft.com/office/officeart/2005/8/layout/target3"/>
    <dgm:cxn modelId="{EBBEC2A7-5A37-42EB-ADBF-2E8CF0957702}" type="presParOf" srcId="{71045F8C-00FA-488E-A7BD-E2E6753D979D}" destId="{92F31B18-D66D-4CC7-89B9-378928DE877D}" srcOrd="6" destOrd="0" presId="urn:microsoft.com/office/officeart/2005/8/layout/target3"/>
    <dgm:cxn modelId="{3510DD5A-4047-446B-8BEA-5ECB47F5C471}" type="presParOf" srcId="{71045F8C-00FA-488E-A7BD-E2E6753D979D}" destId="{902074E1-B931-4618-97F1-FADBE82E9C3C}" srcOrd="7" destOrd="0" presId="urn:microsoft.com/office/officeart/2005/8/layout/target3"/>
    <dgm:cxn modelId="{1AD27F74-8188-4052-9AB9-65374DFED5EA}" type="presParOf" srcId="{71045F8C-00FA-488E-A7BD-E2E6753D979D}" destId="{A3817367-F2BC-482F-8832-FA00B51DCCF3}" srcOrd="8" destOrd="0" presId="urn:microsoft.com/office/officeart/2005/8/layout/target3"/>
    <dgm:cxn modelId="{4B5E638C-D1D6-49CD-A0CD-023A9EE99983}" type="presParOf" srcId="{71045F8C-00FA-488E-A7BD-E2E6753D979D}" destId="{2DD79E57-A63E-47D4-A1AB-6DF333476AD4}" srcOrd="9" destOrd="0" presId="urn:microsoft.com/office/officeart/2005/8/layout/target3"/>
    <dgm:cxn modelId="{B379E9E5-A163-473C-9639-29946DBD8B3D}" type="presParOf" srcId="{71045F8C-00FA-488E-A7BD-E2E6753D979D}" destId="{648967D3-ED80-4214-8D87-4E7012561E4A}" srcOrd="10" destOrd="0" presId="urn:microsoft.com/office/officeart/2005/8/layout/target3"/>
    <dgm:cxn modelId="{1891A8DA-95F2-4EA2-ADE7-B6B1F1F9CC89}" type="presParOf" srcId="{71045F8C-00FA-488E-A7BD-E2E6753D979D}" destId="{9A9B6F4F-B6FF-4F2D-B640-A8473E589523}" srcOrd="11" destOrd="0" presId="urn:microsoft.com/office/officeart/2005/8/layout/target3"/>
    <dgm:cxn modelId="{8ECDDD96-CF0D-47AC-BA77-DE547FD89140}" type="presParOf" srcId="{71045F8C-00FA-488E-A7BD-E2E6753D979D}" destId="{13BD0FAF-9F2C-4708-9E63-A8E8E5252943}" srcOrd="12" destOrd="0" presId="urn:microsoft.com/office/officeart/2005/8/layout/target3"/>
    <dgm:cxn modelId="{F764085E-3217-490C-AF95-393152DA5A4B}" type="presParOf" srcId="{71045F8C-00FA-488E-A7BD-E2E6753D979D}" destId="{6821E7C9-5E4B-45FA-8F82-01E6F26FAA25}" srcOrd="13" destOrd="0" presId="urn:microsoft.com/office/officeart/2005/8/layout/target3"/>
    <dgm:cxn modelId="{5A70FA0F-1C67-4478-ABD8-F7006FFA5B3E}" type="presParOf" srcId="{71045F8C-00FA-488E-A7BD-E2E6753D979D}" destId="{3BA01B75-849B-4716-8BCD-084A86FF328F}" srcOrd="14" destOrd="0" presId="urn:microsoft.com/office/officeart/2005/8/layout/target3"/>
    <dgm:cxn modelId="{2E3A21C6-AC3E-4DC4-BAFB-A16B4D9C62A1}" type="presParOf" srcId="{71045F8C-00FA-488E-A7BD-E2E6753D979D}" destId="{4D19AB04-24FA-40C2-B203-52AE3D15E171}" srcOrd="15" destOrd="0" presId="urn:microsoft.com/office/officeart/2005/8/layout/target3"/>
    <dgm:cxn modelId="{E8CD58A1-712C-4343-BB2C-FFC1684A0490}" type="presParOf" srcId="{71045F8C-00FA-488E-A7BD-E2E6753D979D}" destId="{832BF48F-0145-4429-9E02-8FCA946CCE9E}" srcOrd="16" destOrd="0" presId="urn:microsoft.com/office/officeart/2005/8/layout/target3"/>
    <dgm:cxn modelId="{3632FD0D-1D84-471E-8190-AF8F62E5ED97}" type="presParOf" srcId="{71045F8C-00FA-488E-A7BD-E2E6753D979D}" destId="{E7297F21-D4FD-4A41-AE58-814D01A6B5E7}" srcOrd="17" destOrd="0" presId="urn:microsoft.com/office/officeart/2005/8/layout/target3"/>
    <dgm:cxn modelId="{BAFC2C12-968C-4DB2-9B39-56E74DDAA489}" type="presParOf" srcId="{71045F8C-00FA-488E-A7BD-E2E6753D979D}" destId="{59F530CB-4999-43B3-A00D-6AB53886BD77}" srcOrd="18" destOrd="0" presId="urn:microsoft.com/office/officeart/2005/8/layout/target3"/>
    <dgm:cxn modelId="{EA13CC16-65ED-4106-A94D-34BB2B8E701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VY_32_INOVACE_5A02M3_Sudá a lichá čísla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Sudá a lichá čísla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934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50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540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731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193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692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59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445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27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824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599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9A045-FA0E-4173-BD85-2A704E7B4B2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A984F-F682-41D4-A8BF-6CC38803D1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57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53421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929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Pro 3. ročník základní školy</a:t>
            </a:r>
          </a:p>
          <a:p>
            <a:pPr marL="0" indent="0">
              <a:buNone/>
            </a:pPr>
            <a:r>
              <a:rPr lang="cs-CZ" dirty="0" smtClean="0"/>
              <a:t>Prezentace  na interaktivní tabuli</a:t>
            </a:r>
            <a:r>
              <a:rPr lang="cs-CZ" dirty="0"/>
              <a:t> </a:t>
            </a:r>
            <a:r>
              <a:rPr lang="cs-CZ" dirty="0" smtClean="0"/>
              <a:t>/ pracovní listy/</a:t>
            </a:r>
          </a:p>
          <a:p>
            <a:pPr marL="0" indent="0">
              <a:buNone/>
            </a:pPr>
            <a:r>
              <a:rPr lang="cs-CZ" dirty="0" smtClean="0"/>
              <a:t>Pomůcky: červená a modrá fixa</a:t>
            </a:r>
          </a:p>
          <a:p>
            <a:pPr marL="0" indent="0">
              <a:buNone/>
            </a:pPr>
            <a:r>
              <a:rPr lang="cs-CZ" dirty="0" smtClean="0"/>
              <a:t>Inovace: Podporuje aktivní zapojení žáků při výuce nového </a:t>
            </a:r>
            <a:r>
              <a:rPr lang="cs-CZ" dirty="0" smtClean="0"/>
              <a:t>učiva.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Metodické pokyny: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- stovková </a:t>
            </a:r>
            <a:r>
              <a:rPr lang="cs-CZ" dirty="0" smtClean="0"/>
              <a:t>tabule s přehledem sudých </a:t>
            </a:r>
            <a:r>
              <a:rPr lang="cs-CZ" dirty="0" smtClean="0"/>
              <a:t>             a </a:t>
            </a:r>
            <a:r>
              <a:rPr lang="cs-CZ" dirty="0" smtClean="0"/>
              <a:t>lichých </a:t>
            </a:r>
            <a:r>
              <a:rPr lang="cs-CZ" dirty="0" smtClean="0"/>
              <a:t>čísel.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- žáci </a:t>
            </a:r>
            <a:r>
              <a:rPr lang="cs-CZ" dirty="0" smtClean="0"/>
              <a:t>barevný fixami vyznačují řád </a:t>
            </a:r>
            <a:r>
              <a:rPr lang="cs-CZ" dirty="0" smtClean="0"/>
              <a:t>jednotek.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</a:t>
            </a:r>
            <a:r>
              <a:rPr lang="cs-CZ" dirty="0" smtClean="0"/>
              <a:t>nímek - využití </a:t>
            </a:r>
            <a:r>
              <a:rPr lang="cs-CZ" dirty="0" smtClean="0"/>
              <a:t>funkce </a:t>
            </a:r>
            <a:r>
              <a:rPr lang="cs-CZ" dirty="0" smtClean="0"/>
              <a:t>pero.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0323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/>
                </a:solidFill>
              </a:rPr>
              <a:t>SUDÁ ČÍSLA   </a:t>
            </a:r>
            <a:r>
              <a:rPr lang="cs-CZ" dirty="0">
                <a:solidFill>
                  <a:srgbClr val="FF0000"/>
                </a:solidFill>
              </a:rPr>
              <a:t>LICHÁ ČÍSLA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981432"/>
              </p:ext>
            </p:extLst>
          </p:nvPr>
        </p:nvGraphicFramePr>
        <p:xfrm>
          <a:off x="467544" y="1628798"/>
          <a:ext cx="8229600" cy="5181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7258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258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7914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92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93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94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95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96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97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98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99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411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Sudá čísla </a:t>
            </a:r>
            <a:r>
              <a:rPr lang="cs-CZ" sz="3600" dirty="0" smtClean="0"/>
              <a:t>jsou</a:t>
            </a:r>
            <a:r>
              <a:rPr lang="cs-CZ" dirty="0" smtClean="0">
                <a:solidFill>
                  <a:schemeClr val="accent1"/>
                </a:solidFill>
              </a:rPr>
              <a:t> 0, 2, 4, 6, 8 </a:t>
            </a:r>
            <a:r>
              <a:rPr lang="cs-CZ" sz="3600" dirty="0" smtClean="0"/>
              <a:t>a všechna další, která mají </a:t>
            </a:r>
            <a:r>
              <a:rPr lang="cs-CZ" dirty="0" smtClean="0">
                <a:solidFill>
                  <a:schemeClr val="accent1"/>
                </a:solidFill>
              </a:rPr>
              <a:t>tato čísla v řádu jednotek.</a:t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Lichá čísla </a:t>
            </a:r>
            <a:r>
              <a:rPr lang="cs-CZ" sz="3200" dirty="0" smtClean="0"/>
              <a:t>jsou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1, 3, 5, 7, 9 </a:t>
            </a:r>
            <a:r>
              <a:rPr lang="cs-CZ" sz="3200" dirty="0" smtClean="0"/>
              <a:t>a všechna další, která mají </a:t>
            </a:r>
            <a:r>
              <a:rPr lang="cs-CZ" dirty="0" smtClean="0">
                <a:solidFill>
                  <a:srgbClr val="FF0000"/>
                </a:solidFill>
              </a:rPr>
              <a:t>tato čísla v řádu jednotek.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407616"/>
            <a:ext cx="8229600" cy="457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4548095" y="4109809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87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827584" y="5219599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78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779912" y="5227952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61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1065312" y="3954760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3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2555776" y="4305199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86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5462495" y="5000065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92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6585101" y="4133443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45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7502624" y="5000065"/>
            <a:ext cx="914400" cy="914400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34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3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ozhodni, zda je číslo </a:t>
            </a:r>
            <a:r>
              <a:rPr lang="cs-CZ" sz="3200" dirty="0" smtClean="0">
                <a:solidFill>
                  <a:schemeClr val="accent1"/>
                </a:solidFill>
              </a:rPr>
              <a:t>sudé </a:t>
            </a:r>
            <a:r>
              <a:rPr lang="cs-CZ" sz="3200" dirty="0" smtClean="0"/>
              <a:t>nebo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liché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Sudá					</a:t>
            </a:r>
            <a:r>
              <a:rPr lang="cs-CZ" dirty="0" smtClean="0">
                <a:solidFill>
                  <a:srgbClr val="FF0000"/>
                </a:solidFill>
              </a:rPr>
              <a:t>Lichá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91680" y="4077072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0787" y="397173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93399" y="4850935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41546" y="3949289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91980" y="397173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0391" y="5034880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06080" y="5786117"/>
            <a:ext cx="504056" cy="57606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97513" y="4427271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49541" y="587233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4991472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956376" y="4941168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39952" y="480553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4008" y="5905872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39652" y="5787008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70812" y="4229472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37490" y="5787008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48064" y="4653136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52320" y="5736704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66756" y="5138967"/>
            <a:ext cx="5040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77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261</Words>
  <Application>Microsoft Office PowerPoint</Application>
  <PresentationFormat>Předvádění na obrazovce (4:3)</PresentationFormat>
  <Paragraphs>145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SUDÁ ČÍSLA   LICHÁ ČÍSLA</vt:lpstr>
      <vt:lpstr>Sudá čísla jsou 0, 2, 4, 6, 8 a všechna další, která mají tato čísla v řádu jednotek. Lichá čísla jsou 1, 3, 5, 7, 9 a všechna další, která mají tato čísla v řádu jednotek.</vt:lpstr>
      <vt:lpstr>Rozhodni, zda je číslo sudé nebo liché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Hrbková Marie</dc:creator>
  <cp:lastModifiedBy>Učitel</cp:lastModifiedBy>
  <cp:revision>29</cp:revision>
  <dcterms:created xsi:type="dcterms:W3CDTF">2011-11-11T07:18:23Z</dcterms:created>
  <dcterms:modified xsi:type="dcterms:W3CDTF">2012-03-07T19:47:55Z</dcterms:modified>
</cp:coreProperties>
</file>