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8" r:id="rId12"/>
    <p:sldId id="270" r:id="rId13"/>
    <p:sldId id="272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89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036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46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584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18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444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325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6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543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740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320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EE433-D45E-4080-A297-879B5651C1D9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E30AE-EAE5-4069-86CA-A990DFBEB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661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08_thyroid.jpg" TargetMode="External"/><Relationship Id="rId2" Type="http://schemas.openxmlformats.org/officeDocument/2006/relationships/hyperlink" Target="http://cs.wikipedia.org/wiki/Soubor:Illu_pituitary_pineal_gland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ancrea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ŽLÁZY S VNITŘNÍ SEKRECI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Hormonální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02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681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ročníku ZŠ</a:t>
            </a:r>
          </a:p>
          <a:p>
            <a:r>
              <a:rPr lang="cs-CZ" dirty="0" smtClean="0"/>
              <a:t>seznámení s funkcí žláz s vnitřní sekrecí</a:t>
            </a:r>
          </a:p>
          <a:p>
            <a:r>
              <a:rPr lang="cs-CZ" dirty="0" smtClean="0"/>
              <a:t>Objasnění vlivu hormonů na organismus člověka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53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3"/>
            <a:ext cx="9145016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14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ŽLÁZY S VNITŘNÍ SEKRECÍ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Podvěsek mozkový - hypofýza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Šišinka - epifýza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Štítná žláza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Příštítná tělíska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Brzlík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Nadledvinky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Slinivka břišní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Pohlavní žlázy – vaječníky, varlata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51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HYPOFÝZA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PŘEDNÍ LALOK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Růstový hormon –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 růst a hojení ran</a:t>
            </a:r>
          </a:p>
          <a:p>
            <a:pPr>
              <a:buNone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Prolaktin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tvorba mateřského mléka</a:t>
            </a:r>
          </a:p>
          <a:p>
            <a:pPr>
              <a:buNone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Hormony, které řídí funkci ostatních žláz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vnitřní sekrecí – pohlavních žláz, štítné žlázy, nadledvinek. 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ZADNÍ LALOK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Antidiuretický hormon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– zabraňuje ztrátám vody v organismu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Oxytocin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– velký význam při porodu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5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ŠIŠINKA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Šišinka=epifýza</a:t>
            </a:r>
          </a:p>
          <a:p>
            <a:r>
              <a:rPr lang="cs-CZ" dirty="0" smtClean="0"/>
              <a:t>Umístěna na zadní straně mezimozku</a:t>
            </a:r>
          </a:p>
          <a:p>
            <a:r>
              <a:rPr lang="cs-CZ" dirty="0" smtClean="0"/>
              <a:t>Hormon, který působí na rytmus spánku a bdění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645024"/>
            <a:ext cx="381000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08304" y="3792026"/>
            <a:ext cx="108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šišinka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64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ŠTÍTNÁ ŽLÁZA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Štítná žláza potřebuje pro správnou funkci jód.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nutné přijímat v potravě dostatek jódu.(sůl)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Hormon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thyroxin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ídí zdravý tělesný a duševní vývoj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ídí metabolismus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548" r="17288"/>
          <a:stretch/>
        </p:blipFill>
        <p:spPr bwMode="auto">
          <a:xfrm>
            <a:off x="7380312" y="3212976"/>
            <a:ext cx="1352283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910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PŘÍŠTÍTNÁ TĚLÍSKA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Uložena na zadní straně štítné žlázy</a:t>
            </a:r>
          </a:p>
          <a:p>
            <a:r>
              <a:rPr lang="cs-CZ" dirty="0" smtClean="0"/>
              <a:t>Hormon, který udržuje hladinu vápníku v krvi(parathormon)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333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Hormony, které udržují hladinu cukru v krvi</a:t>
            </a:r>
          </a:p>
          <a:p>
            <a:r>
              <a:rPr lang="cs-CZ" dirty="0" smtClean="0"/>
              <a:t>INZULÍN</a:t>
            </a:r>
          </a:p>
          <a:p>
            <a:r>
              <a:rPr lang="cs-CZ" dirty="0" smtClean="0"/>
              <a:t>Diabetes </a:t>
            </a:r>
            <a:r>
              <a:rPr lang="cs-CZ" dirty="0" err="1" smtClean="0"/>
              <a:t>mellitus</a:t>
            </a:r>
            <a:r>
              <a:rPr lang="cs-CZ" dirty="0" smtClean="0"/>
              <a:t>=cukrovka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465" y="3780098"/>
            <a:ext cx="4392488" cy="3043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995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BRZLÍK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v hrudníku před průdušnicí</a:t>
            </a:r>
          </a:p>
          <a:p>
            <a:r>
              <a:rPr lang="cs-CZ" dirty="0" smtClean="0"/>
              <a:t>Ovlivňuje imunitu organismu</a:t>
            </a:r>
          </a:p>
          <a:p>
            <a:r>
              <a:rPr lang="cs-CZ" dirty="0" smtClean="0"/>
              <a:t>V dospělosti zakrňuje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73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NADLEDVINKY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KŮRA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Kortizol – zvyšuje tvorbu glykogenu v játrech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- působí protizánětlivě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Aldosteron – pro udržování hladiny sodíku a draslíku v tělních tekutinách   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DŘEŇ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Adrenalin – zrychluje činnost srdce, zrychluje dýchání, zvyšuje napětí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svalů.Vyplavuje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do krve při tělesné nebo duševní zátěži=stresu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437112"/>
            <a:ext cx="1944216" cy="2129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64088" y="45811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nadledvinky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09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ŽLÁZY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ŽENSKÉ POHLAVNÍ ŽLÁZY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Vaječníky – hormony ovlivňující pohlavní dozrávání a vývoj druhotných pohlavních znaků, řídí menstruační cyklus, hormony pro udržení těhotenství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Pohlavní chování ženy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MUŽSKÉ POHLAVNÍ ŽLÁZY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Varlata – hormony pro vývoj mužských pohlavních orgánů a druhotných pohlavních znaků, tvorba spermií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Pohlavní chování muže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81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FRONĚK, Jiří. </a:t>
            </a:r>
            <a:r>
              <a:rPr lang="cs-CZ" i="1" dirty="0" smtClean="0"/>
              <a:t>Lidské tělo</a:t>
            </a:r>
            <a:r>
              <a:rPr lang="cs-CZ" dirty="0" smtClean="0"/>
              <a:t>: </a:t>
            </a:r>
            <a:r>
              <a:rPr lang="cs-CZ" i="1" dirty="0" smtClean="0"/>
              <a:t>Poznávejme sami sebe</a:t>
            </a:r>
            <a:r>
              <a:rPr lang="cs-CZ" dirty="0" smtClean="0"/>
              <a:t>. Inka </a:t>
            </a:r>
            <a:r>
              <a:rPr lang="cs-CZ" dirty="0" err="1" smtClean="0"/>
              <a:t>Delévová</a:t>
            </a:r>
            <a:r>
              <a:rPr lang="cs-CZ" dirty="0" smtClean="0"/>
              <a:t>. Jaroslava Bukáčová, Vlasta </a:t>
            </a:r>
            <a:r>
              <a:rPr lang="cs-CZ" dirty="0" err="1" smtClean="0"/>
              <a:t>Blumentrittová</a:t>
            </a:r>
            <a:r>
              <a:rPr lang="cs-CZ" dirty="0" smtClean="0"/>
              <a:t>. Praha: </a:t>
            </a:r>
            <a:r>
              <a:rPr lang="cs-CZ" dirty="0" err="1" smtClean="0"/>
              <a:t>Blug</a:t>
            </a:r>
            <a:r>
              <a:rPr lang="cs-CZ" dirty="0" smtClean="0"/>
              <a:t>, 2004. 110-97-6. ISBN 80-85635-97-6.</a:t>
            </a:r>
            <a:endParaRPr lang="cs-CZ" dirty="0" smtClean="0"/>
          </a:p>
          <a:p>
            <a:r>
              <a:rPr lang="cs-CZ" dirty="0" smtClean="0"/>
              <a:t>Šišinka</a:t>
            </a:r>
            <a:r>
              <a:rPr lang="cs-CZ" dirty="0"/>
              <a:t>: epifýza.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2012-06-01</a:t>
            </a:r>
            <a:r>
              <a:rPr lang="cs-CZ" dirty="0"/>
              <a:t>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cs.wikipedia.org/wiki/Soubor:Illu_pituitary_pineal_glands.jpg</a:t>
            </a:r>
            <a:endParaRPr lang="cs-CZ" dirty="0" smtClean="0"/>
          </a:p>
          <a:p>
            <a:r>
              <a:rPr lang="cs-CZ" dirty="0"/>
              <a:t>Štítná žláza: </a:t>
            </a:r>
            <a:r>
              <a:rPr lang="cs-CZ" dirty="0" err="1"/>
              <a:t>thyroid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2012-06-01].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cs.wikipedia.org/wiki/Soubor:Illu08_thyroid.jpg</a:t>
            </a:r>
            <a:endParaRPr lang="cs-CZ" dirty="0" smtClean="0"/>
          </a:p>
          <a:p>
            <a:r>
              <a:rPr lang="cs-CZ" dirty="0"/>
              <a:t>Slinivka břišní: </a:t>
            </a:r>
            <a:r>
              <a:rPr lang="cs-CZ" dirty="0" err="1"/>
              <a:t>pancreas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2012-06-01].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cs.wikipedia.org/wiki/Soubor:Pancreas.jpg</a:t>
            </a:r>
            <a:endParaRPr lang="cs-CZ" dirty="0" smtClean="0"/>
          </a:p>
          <a:p>
            <a:r>
              <a:rPr lang="cs-CZ" dirty="0"/>
              <a:t>Nadledvinky: </a:t>
            </a:r>
            <a:r>
              <a:rPr lang="cs-CZ" dirty="0" err="1"/>
              <a:t>kidney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2012-06-01]. Dostupné z: http://upload.wikimedia.org/wikipedia/commons/7/73/Kidney-numbered.png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67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</TotalTime>
  <Words>296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ŽLÁZY S VNITŘNÍ SEKRECI</vt:lpstr>
      <vt:lpstr>Prezentace aplikace PowerPoint</vt:lpstr>
      <vt:lpstr>anotace</vt:lpstr>
      <vt:lpstr>Prezentace aplikace PowerPoint</vt:lpstr>
      <vt:lpstr>ŽLÁZY S VNITŘNÍ SEKRECÍ</vt:lpstr>
      <vt:lpstr>HYPOFÝZA</vt:lpstr>
      <vt:lpstr>ŠIŠINKA</vt:lpstr>
      <vt:lpstr>ŠTÍTNÁ ŽLÁZA</vt:lpstr>
      <vt:lpstr>PŘÍŠTÍTNÁ TĚLÍSKA</vt:lpstr>
      <vt:lpstr>SLINIVKA BŘIŠNÍ</vt:lpstr>
      <vt:lpstr>BRZLÍK </vt:lpstr>
      <vt:lpstr>NADLEDVINKY</vt:lpstr>
      <vt:lpstr>POHLAVNÍ ŽLÁZY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ŽLÁZY S VNITŘNÍ SEKRECI</dc:title>
  <dc:creator>0CGZ</dc:creator>
  <cp:lastModifiedBy>0CGZ</cp:lastModifiedBy>
  <cp:revision>5</cp:revision>
  <dcterms:created xsi:type="dcterms:W3CDTF">2012-09-01T19:53:20Z</dcterms:created>
  <dcterms:modified xsi:type="dcterms:W3CDTF">2012-09-01T20:40:48Z</dcterms:modified>
</cp:coreProperties>
</file>