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2" r:id="rId4"/>
    <p:sldId id="257" r:id="rId5"/>
    <p:sldId id="258" r:id="rId6"/>
    <p:sldId id="260" r:id="rId7"/>
    <p:sldId id="261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</a:t>
          </a:r>
          <a:endParaRPr lang="cs-CZ" sz="20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NÁZEV:VY_32_INOVACE_3.2.10.1.J </a:t>
          </a:r>
          <a:r>
            <a:rPr lang="cs-CZ" sz="2000" dirty="0" smtClean="0"/>
            <a:t>14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smtClean="0"/>
            <a:t>Čich, chuť, hmat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69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138516D-9356-4522-A3AC-B16DDCB148CD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D432AE2-B90F-4B40-A5B2-459725651BC9}" type="presOf" srcId="{D1B46980-6531-4606-95E6-44980827E919}" destId="{2BE915AB-18AA-4053-B92C-3BFC9ED204BB}" srcOrd="1" destOrd="0" presId="urn:microsoft.com/office/officeart/2005/8/layout/target3"/>
    <dgm:cxn modelId="{FC60CDF5-C54D-4FA3-AF3B-34DC7F87F83B}" type="presOf" srcId="{D1B46980-6531-4606-95E6-44980827E919}" destId="{6140AFEC-043D-4C43-A2F9-D0F5331DF3A3}" srcOrd="0" destOrd="0" presId="urn:microsoft.com/office/officeart/2005/8/layout/target3"/>
    <dgm:cxn modelId="{44D42320-4F3E-4D3A-AD5F-9340C76B601A}" type="presOf" srcId="{D1D4F407-5343-4D3F-B5B9-D407B03CAEB4}" destId="{AED2198E-93D5-4001-81B4-73124B309672}" srcOrd="1" destOrd="0" presId="urn:microsoft.com/office/officeart/2005/8/layout/target3"/>
    <dgm:cxn modelId="{8CBCF860-AAD7-4176-BADD-BA04ED7E0F74}" type="presOf" srcId="{B651F6E3-6281-48DB-9319-2AEAFDAE7572}" destId="{6BB5E863-4638-4E1D-BFDE-399D028AC4ED}" srcOrd="1" destOrd="0" presId="urn:microsoft.com/office/officeart/2005/8/layout/target3"/>
    <dgm:cxn modelId="{2648349B-AF1D-4EF1-A8F5-16C45771F345}" type="presOf" srcId="{D8197B8C-B260-4A16-BDF4-0947B075E274}" destId="{25B08C86-7E15-44DC-BE7F-FFB55DD49D12}" srcOrd="0" destOrd="0" presId="urn:microsoft.com/office/officeart/2005/8/layout/target3"/>
    <dgm:cxn modelId="{9808B705-D460-4F55-A413-C1BB157D8F90}" type="presOf" srcId="{D8197B8C-B260-4A16-BDF4-0947B075E274}" destId="{5A5FFA88-C948-4069-8E93-59FA12366E83}" srcOrd="1" destOrd="0" presId="urn:microsoft.com/office/officeart/2005/8/layout/target3"/>
    <dgm:cxn modelId="{C60C0239-C6E3-4A4D-85A5-B8998BB37B37}" type="presOf" srcId="{D1D4F407-5343-4D3F-B5B9-D407B03CAEB4}" destId="{D005CE8C-CC26-4C3E-AC11-E15060ECD759}" srcOrd="0" destOrd="0" presId="urn:microsoft.com/office/officeart/2005/8/layout/target3"/>
    <dgm:cxn modelId="{C23D4FAC-BBB1-4A71-A481-0A27A1FC8CA9}" type="presOf" srcId="{4C35D32F-0EAB-4CD7-82EE-45574DC2A586}" destId="{8BEBB6EC-1DAA-4CAC-8A25-BC0FCBD5DBD5}" srcOrd="0" destOrd="0" presId="urn:microsoft.com/office/officeart/2005/8/layout/target3"/>
    <dgm:cxn modelId="{3C0A0CC4-DA0A-48BF-9D7E-CA86DF2D14A7}" type="presOf" srcId="{4C35D32F-0EAB-4CD7-82EE-45574DC2A586}" destId="{890E4F0B-2866-4A3F-A3C7-2A14B1797930}" srcOrd="1" destOrd="0" presId="urn:microsoft.com/office/officeart/2005/8/layout/target3"/>
    <dgm:cxn modelId="{C23A1466-E8EE-4192-A6D5-DE5A7DF8EE1E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2247F8D-81BD-428E-B1AE-D73205B72E2E}" type="presParOf" srcId="{333A1088-737F-45CB-B68E-254E46348037}" destId="{F5ABB229-8D3B-4694-996A-96F23CF14429}" srcOrd="0" destOrd="0" presId="urn:microsoft.com/office/officeart/2005/8/layout/target3"/>
    <dgm:cxn modelId="{7F506EAD-EF6C-4929-A4C6-426A8FEA8CEA}" type="presParOf" srcId="{333A1088-737F-45CB-B68E-254E46348037}" destId="{F41139FD-01EE-4571-8B17-4FB00FC51163}" srcOrd="1" destOrd="0" presId="urn:microsoft.com/office/officeart/2005/8/layout/target3"/>
    <dgm:cxn modelId="{12DC7378-CC53-43D7-BE29-8381D43A09A4}" type="presParOf" srcId="{333A1088-737F-45CB-B68E-254E46348037}" destId="{D005CE8C-CC26-4C3E-AC11-E15060ECD759}" srcOrd="2" destOrd="0" presId="urn:microsoft.com/office/officeart/2005/8/layout/target3"/>
    <dgm:cxn modelId="{5DC258FF-AD96-4DAD-964E-29433747F0AE}" type="presParOf" srcId="{333A1088-737F-45CB-B68E-254E46348037}" destId="{2C702D82-9B77-49B7-9568-BB8EB47C3372}" srcOrd="3" destOrd="0" presId="urn:microsoft.com/office/officeart/2005/8/layout/target3"/>
    <dgm:cxn modelId="{5B80BB64-F8A5-4ACC-9ED1-3C84B9BD44C3}" type="presParOf" srcId="{333A1088-737F-45CB-B68E-254E46348037}" destId="{A52A0455-90FF-4808-ABD0-F02540D31D5A}" srcOrd="4" destOrd="0" presId="urn:microsoft.com/office/officeart/2005/8/layout/target3"/>
    <dgm:cxn modelId="{84966B1A-722A-4472-902D-BD8C4331C57C}" type="presParOf" srcId="{333A1088-737F-45CB-B68E-254E46348037}" destId="{6140AFEC-043D-4C43-A2F9-D0F5331DF3A3}" srcOrd="5" destOrd="0" presId="urn:microsoft.com/office/officeart/2005/8/layout/target3"/>
    <dgm:cxn modelId="{BCDB3D2E-076B-476B-B639-65D2DDF25E67}" type="presParOf" srcId="{333A1088-737F-45CB-B68E-254E46348037}" destId="{9358AC05-5D7D-4327-9F80-1AD486AEA664}" srcOrd="6" destOrd="0" presId="urn:microsoft.com/office/officeart/2005/8/layout/target3"/>
    <dgm:cxn modelId="{506084A1-86A1-4E2C-91B1-BCC84E26808A}" type="presParOf" srcId="{333A1088-737F-45CB-B68E-254E46348037}" destId="{313FC574-E1CD-4FB4-B054-0B805CE0447D}" srcOrd="7" destOrd="0" presId="urn:microsoft.com/office/officeart/2005/8/layout/target3"/>
    <dgm:cxn modelId="{12D54D0D-4BA8-4021-BB96-3539ADABB758}" type="presParOf" srcId="{333A1088-737F-45CB-B68E-254E46348037}" destId="{619D679B-A015-4ECF-8348-D1034C574F40}" srcOrd="8" destOrd="0" presId="urn:microsoft.com/office/officeart/2005/8/layout/target3"/>
    <dgm:cxn modelId="{70733859-64DD-49C9-8F49-E05100985808}" type="presParOf" srcId="{333A1088-737F-45CB-B68E-254E46348037}" destId="{322283A8-4A27-4CDA-BAE3-F381106A9174}" srcOrd="9" destOrd="0" presId="urn:microsoft.com/office/officeart/2005/8/layout/target3"/>
    <dgm:cxn modelId="{27C83A8E-60AB-4B60-89AF-9917EE72620A}" type="presParOf" srcId="{333A1088-737F-45CB-B68E-254E46348037}" destId="{FFC9F71D-1B4F-4AD9-A4A6-86ADEFC8AF5C}" srcOrd="10" destOrd="0" presId="urn:microsoft.com/office/officeart/2005/8/layout/target3"/>
    <dgm:cxn modelId="{30784862-CC18-4D17-B5EB-3503BC765D4F}" type="presParOf" srcId="{333A1088-737F-45CB-B68E-254E46348037}" destId="{25B08C86-7E15-44DC-BE7F-FFB55DD49D12}" srcOrd="11" destOrd="0" presId="urn:microsoft.com/office/officeart/2005/8/layout/target3"/>
    <dgm:cxn modelId="{0A08CAEC-899A-4A9C-9AFB-13CA728641FD}" type="presParOf" srcId="{333A1088-737F-45CB-B68E-254E46348037}" destId="{76644BE8-9D7C-4C09-B250-3D10AF48CBB7}" srcOrd="12" destOrd="0" presId="urn:microsoft.com/office/officeart/2005/8/layout/target3"/>
    <dgm:cxn modelId="{B8C82DA7-29FA-480A-8E3E-AB97DF71D4FF}" type="presParOf" srcId="{333A1088-737F-45CB-B68E-254E46348037}" destId="{EE85B701-7295-41C0-BA7A-34D3756A2AE6}" srcOrd="13" destOrd="0" presId="urn:microsoft.com/office/officeart/2005/8/layout/target3"/>
    <dgm:cxn modelId="{4BFE52AB-BCD8-4BE2-8F8E-2FB844BC2922}" type="presParOf" srcId="{333A1088-737F-45CB-B68E-254E46348037}" destId="{8BEBB6EC-1DAA-4CAC-8A25-BC0FCBD5DBD5}" srcOrd="14" destOrd="0" presId="urn:microsoft.com/office/officeart/2005/8/layout/target3"/>
    <dgm:cxn modelId="{076B0D7F-EF48-4C02-B213-F40DB4878906}" type="presParOf" srcId="{333A1088-737F-45CB-B68E-254E46348037}" destId="{AED2198E-93D5-4001-81B4-73124B309672}" srcOrd="15" destOrd="0" presId="urn:microsoft.com/office/officeart/2005/8/layout/target3"/>
    <dgm:cxn modelId="{4109B868-0D10-479C-8B06-9D51C1D683AE}" type="presParOf" srcId="{333A1088-737F-45CB-B68E-254E46348037}" destId="{2BE915AB-18AA-4053-B92C-3BFC9ED204BB}" srcOrd="16" destOrd="0" presId="urn:microsoft.com/office/officeart/2005/8/layout/target3"/>
    <dgm:cxn modelId="{4A7F7AD0-F3E2-4F52-957F-0CB672C9DF62}" type="presParOf" srcId="{333A1088-737F-45CB-B68E-254E46348037}" destId="{6BB5E863-4638-4E1D-BFDE-399D028AC4ED}" srcOrd="17" destOrd="0" presId="urn:microsoft.com/office/officeart/2005/8/layout/target3"/>
    <dgm:cxn modelId="{ABD1913A-7FC3-4CA6-93E3-BCF8F74C96C3}" type="presParOf" srcId="{333A1088-737F-45CB-B68E-254E46348037}" destId="{5A5FFA88-C948-4069-8E93-59FA12366E83}" srcOrd="18" destOrd="0" presId="urn:microsoft.com/office/officeart/2005/8/layout/target3"/>
    <dgm:cxn modelId="{FD8B46C7-D175-4538-AD9B-4D97E0040AE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NÁZEV:VY_32_INOVACE_3.2.10.1.J </a:t>
          </a:r>
          <a:r>
            <a:rPr lang="cs-CZ" sz="2000" kern="1200" dirty="0" smtClean="0"/>
            <a:t>14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smtClean="0"/>
            <a:t>Čich, chuť, hmat</a:t>
          </a:r>
          <a:endParaRPr lang="cs-CZ" sz="2000" kern="1200" dirty="0"/>
        </a:p>
      </dsp:txBody>
      <dsp:txXfrm>
        <a:off x="1273857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11997-7000-4DCB-8FFC-72523017D3A8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72B92-C432-404E-BF93-2E06C18230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5673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11997-7000-4DCB-8FFC-72523017D3A8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72B92-C432-404E-BF93-2E06C18230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4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11997-7000-4DCB-8FFC-72523017D3A8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72B92-C432-404E-BF93-2E06C18230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2844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11997-7000-4DCB-8FFC-72523017D3A8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72B92-C432-404E-BF93-2E06C18230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04959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11997-7000-4DCB-8FFC-72523017D3A8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72B92-C432-404E-BF93-2E06C18230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7006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11997-7000-4DCB-8FFC-72523017D3A8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72B92-C432-404E-BF93-2E06C18230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1493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11997-7000-4DCB-8FFC-72523017D3A8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72B92-C432-404E-BF93-2E06C18230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5133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11997-7000-4DCB-8FFC-72523017D3A8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72B92-C432-404E-BF93-2E06C18230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0883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11997-7000-4DCB-8FFC-72523017D3A8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72B92-C432-404E-BF93-2E06C18230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3520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11997-7000-4DCB-8FFC-72523017D3A8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72B92-C432-404E-BF93-2E06C18230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5361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11997-7000-4DCB-8FFC-72523017D3A8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72B92-C432-404E-BF93-2E06C18230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4207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111997-7000-4DCB-8FFC-72523017D3A8}" type="datetimeFigureOut">
              <a:rPr lang="cs-CZ" smtClean="0"/>
              <a:t>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572B92-C432-404E-BF93-2E06C18230E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8880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ČICH, CHUŤ, HMAT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smysly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089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37280390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Obrázek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751442" y="1339400"/>
            <a:ext cx="26572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Mgr. Kateřina Schejbalová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</a:t>
            </a:r>
            <a:r>
              <a:rPr lang="cs-CZ" dirty="0" smtClean="0"/>
              <a:t>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Určeno pro žáky 8. ročníku ZŠ</a:t>
            </a:r>
          </a:p>
          <a:p>
            <a:r>
              <a:rPr lang="cs-CZ" dirty="0" smtClean="0"/>
              <a:t>Objasňuje jednotlivé pojmy z celku: smyslová soustava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0018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CHUŤ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340768"/>
            <a:ext cx="8229600" cy="5246043"/>
          </a:xfrm>
        </p:spPr>
        <p:txBody>
          <a:bodyPr>
            <a:normAutofit/>
          </a:bodyPr>
          <a:lstStyle/>
          <a:p>
            <a:r>
              <a:rPr lang="cs-CZ" dirty="0" smtClean="0"/>
              <a:t>Centrum vnímaní chuti se nachází v temenním laloku mozkové kůry</a:t>
            </a:r>
          </a:p>
          <a:p>
            <a:r>
              <a:rPr lang="cs-CZ" dirty="0"/>
              <a:t>Chuťové pohárky všech typů jsou rozloženy po celém </a:t>
            </a:r>
            <a:r>
              <a:rPr lang="cs-CZ" dirty="0" smtClean="0"/>
              <a:t>jazyku</a:t>
            </a:r>
          </a:p>
          <a:p>
            <a:r>
              <a:rPr lang="cs-CZ" dirty="0" smtClean="0"/>
              <a:t>Rozeznáváme čtyři základní chuti: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Hořkou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Slanou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Kyselou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/>
              <a:t>sladkou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275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0"/>
            <a:ext cx="7704856" cy="628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5114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ČICH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Rozeznáváme plynné látky</a:t>
            </a:r>
          </a:p>
          <a:p>
            <a:r>
              <a:rPr lang="cs-CZ" dirty="0" smtClean="0"/>
              <a:t>Rozeznáváme vůně a pachy </a:t>
            </a:r>
          </a:p>
          <a:p>
            <a:r>
              <a:rPr lang="cs-CZ" dirty="0" smtClean="0"/>
              <a:t>kombinovaný vjem s chutí</a:t>
            </a:r>
          </a:p>
          <a:p>
            <a:r>
              <a:rPr lang="cs-CZ" dirty="0" smtClean="0"/>
              <a:t>Čichové buňky umístěné v horní části dutiny nosní</a:t>
            </a:r>
          </a:p>
          <a:p>
            <a:r>
              <a:rPr lang="cs-CZ" dirty="0" smtClean="0"/>
              <a:t>Centrum – čelní lalok koncového mozku</a:t>
            </a:r>
          </a:p>
          <a:p>
            <a:r>
              <a:rPr lang="cs-CZ" dirty="0" smtClean="0"/>
              <a:t>Adaptace čichu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04664"/>
            <a:ext cx="1905000" cy="2247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5435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HMAT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Centrum kožní citlivost – temenní lalok mozkové kůry</a:t>
            </a:r>
          </a:p>
          <a:p>
            <a:r>
              <a:rPr lang="cs-CZ" dirty="0" smtClean="0"/>
              <a:t>Receptory = hmatová tělíska</a:t>
            </a:r>
          </a:p>
          <a:p>
            <a:r>
              <a:rPr lang="cs-CZ" dirty="0" smtClean="0"/>
              <a:t>Různá hmatová tělíska- vnímají dotyk, tlak, teplo, chlad</a:t>
            </a:r>
          </a:p>
          <a:p>
            <a:r>
              <a:rPr lang="cs-CZ" dirty="0" smtClean="0"/>
              <a:t>Umístění receptorů v kůži; nejcitlivější místo hmatu je na konečcích prstů a na špičce jazyka, naopak nejméně je jich na zádech.</a:t>
            </a:r>
          </a:p>
          <a:p>
            <a:r>
              <a:rPr lang="cs-CZ" dirty="0" smtClean="0"/>
              <a:t>Nervová zakončení v kůži =  vnímání bolesti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21" b="9002"/>
          <a:stretch/>
        </p:blipFill>
        <p:spPr bwMode="auto">
          <a:xfrm>
            <a:off x="6084168" y="0"/>
            <a:ext cx="2519561" cy="143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3055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/>
              <a:t>Google obrázky: </a:t>
            </a:r>
            <a:r>
              <a:rPr lang="cs-CZ" dirty="0" err="1" smtClean="0"/>
              <a:t>imres</a:t>
            </a:r>
            <a:r>
              <a:rPr lang="cs-CZ" dirty="0" smtClean="0"/>
              <a:t>. In: </a:t>
            </a:r>
            <a:r>
              <a:rPr lang="cs-CZ" i="1" dirty="0" smtClean="0"/>
              <a:t>Adykacer.blog.cz</a:t>
            </a:r>
            <a:r>
              <a:rPr lang="cs-CZ" dirty="0" smtClean="0"/>
              <a:t>: </a:t>
            </a:r>
            <a:r>
              <a:rPr lang="cs-CZ" i="1" dirty="0" smtClean="0"/>
              <a:t>smyslová soustava</a:t>
            </a:r>
            <a:r>
              <a:rPr lang="cs-CZ" dirty="0" smtClean="0"/>
              <a:t> [online]. 2011 [cit. 2012-06-10]. Dostupné z: http://www.google.cz/imgres?q=chu%C5%A5&amp;num=10&amp;hl=cs&amp;biw=1241&amp;bih=640&amp;tbm=isch&amp;tbnid=-0gZW2Z3PBi5fM:&amp;imgrefurl=http://adykacer.blog.cz/0811/smyslova-soustava&amp;imgurl=http://nd01.jxs.cz/422/187/1f25ce844c_37315191_o2.png&amp;w=521&amp;h=600&amp;ei=IHdCUKCyLMjvsgb-_4D4Aw&amp;zoom=1&amp;iact=hc&amp;vpx=255&amp;vpy=161&amp;dur=308&amp;hovh=241&amp;hovw=210&amp;tx=101&amp;ty=126&amp;sig=113861261020637699955&amp;page=1&amp;tbnh=133&amp;tbnw=113&amp;start=0&amp;ndsp=22&amp;ved=1t:429,r:1,s:0,i:103 </a:t>
            </a:r>
          </a:p>
          <a:p>
            <a:r>
              <a:rPr lang="cs-CZ" dirty="0" smtClean="0"/>
              <a:t>Nos: </a:t>
            </a:r>
            <a:r>
              <a:rPr lang="cs-CZ" dirty="0" err="1" smtClean="0"/>
              <a:t>neus</a:t>
            </a:r>
            <a:r>
              <a:rPr lang="cs-CZ" dirty="0" smtClean="0"/>
              <a:t>. In: </a:t>
            </a:r>
            <a:r>
              <a:rPr lang="cs-CZ" i="1" dirty="0" err="1" smtClean="0"/>
              <a:t>Wikipedia</a:t>
            </a:r>
            <a:r>
              <a:rPr lang="cs-CZ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Francisco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2001-, 9.2.2006 [cit. 2012-06-11]. Dostupné z: http://cs.wikipedia.org/wiki/Soubor:Neus1.jpg </a:t>
            </a:r>
          </a:p>
          <a:p>
            <a:r>
              <a:rPr lang="cs-CZ" dirty="0" smtClean="0"/>
              <a:t>http://office.microsoft.com/cs-cz/images/results.aspx?qu=prst&amp;ex=1#ai:MP900411792|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1522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242</Words>
  <Application>Microsoft Office PowerPoint</Application>
  <PresentationFormat>Předvádění na obrazovce (4:3)</PresentationFormat>
  <Paragraphs>37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ČICH, CHUŤ, HMAT</vt:lpstr>
      <vt:lpstr>Prezentace aplikace PowerPoint</vt:lpstr>
      <vt:lpstr>Anotace</vt:lpstr>
      <vt:lpstr>CHUŤ</vt:lpstr>
      <vt:lpstr>Prezentace aplikace PowerPoint</vt:lpstr>
      <vt:lpstr>ČICH</vt:lpstr>
      <vt:lpstr>HMAT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0CGZ</dc:creator>
  <cp:lastModifiedBy>0CGZ</cp:lastModifiedBy>
  <cp:revision>4</cp:revision>
  <dcterms:created xsi:type="dcterms:W3CDTF">2012-09-01T20:52:12Z</dcterms:created>
  <dcterms:modified xsi:type="dcterms:W3CDTF">2012-09-01T21:30:50Z</dcterms:modified>
</cp:coreProperties>
</file>