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61" r:id="rId3"/>
    <p:sldId id="258" r:id="rId4"/>
    <p:sldId id="259" r:id="rId5"/>
    <p:sldId id="260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8" d="100"/>
          <a:sy n="68" d="100"/>
        </p:scale>
        <p:origin x="-1434" y="-11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Studená, okres Jindřichův Hradec 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Mgr. Marie Hrbková 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 smtClean="0"/>
            <a:t>Název: </a:t>
          </a:r>
          <a:r>
            <a:rPr lang="cs-CZ" dirty="0" smtClean="0"/>
            <a:t>VY_32_INOVACE_5A03M3_Násobení a dělení šesti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Násobení a dělení šesti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smtClean="0"/>
            <a:t>: CZ. </a:t>
          </a:r>
          <a:r>
            <a:rPr lang="cs-CZ" dirty="0" smtClean="0"/>
            <a:t>1.07/1.4.00/21.3136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C4DBA1C6-75D2-4459-B834-FE3A087C9EBB}" type="presOf" srcId="{445C7998-7549-48B0-BD68-D4F0167F02E5}" destId="{4D19AB04-24FA-40C2-B203-52AE3D15E171}" srcOrd="1" destOrd="0" presId="urn:microsoft.com/office/officeart/2005/8/layout/target3"/>
    <dgm:cxn modelId="{5669150C-8ED7-47E1-A487-4E967CDF9AA3}" type="presOf" srcId="{C73C7642-F245-4585-8F88-243F9FAEF6CA}" destId="{59F530CB-4999-43B3-A00D-6AB53886BD77}" srcOrd="1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5A5B505A-6D4A-4DD3-A8E5-823908AFB7C0}" type="presOf" srcId="{FBBFC3EA-9D9D-4F3A-BEA6-9C2C0E46BF20}" destId="{832BF48F-0145-4429-9E02-8FCA946CCE9E}" srcOrd="1" destOrd="0" presId="urn:microsoft.com/office/officeart/2005/8/layout/target3"/>
    <dgm:cxn modelId="{97FF7EE6-D7E8-414D-9FDF-C6390F4F161B}" type="presOf" srcId="{EBC41103-E2E5-4D48-9B4B-425520D3D098}" destId="{A27B6496-BF1B-4384-9217-9659064D5D6A}" srcOrd="1" destOrd="0" presId="urn:microsoft.com/office/officeart/2005/8/layout/target3"/>
    <dgm:cxn modelId="{C65DE35A-C454-4220-8685-5C8B5CC06277}" type="presOf" srcId="{FBBFC3EA-9D9D-4F3A-BEA6-9C2C0E46BF20}" destId="{643EA938-EDE0-4533-ACCC-D2BD6F3A527C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D406CAA1-6B11-4D9F-9A3B-E0CF396B674E}" type="presOf" srcId="{C73C7642-F245-4585-8F88-243F9FAEF6CA}" destId="{9A9B6F4F-B6FF-4F2D-B640-A8473E589523}" srcOrd="0" destOrd="0" presId="urn:microsoft.com/office/officeart/2005/8/layout/target3"/>
    <dgm:cxn modelId="{F0854E3D-BEED-4D6A-841D-2362037BA3FC}" type="presOf" srcId="{019433A1-1324-4DE1-9E6F-32B851095F74}" destId="{A3817367-F2BC-482F-8832-FA00B51DCCF3}" srcOrd="0" destOrd="0" presId="urn:microsoft.com/office/officeart/2005/8/layout/target3"/>
    <dgm:cxn modelId="{F9F68A97-4772-4E05-ABA6-EF21CDAB2B71}" type="presOf" srcId="{39F8B381-5807-488E-AC22-73DD4140ED4A}" destId="{71045F8C-00FA-488E-A7BD-E2E6753D979D}" srcOrd="0" destOrd="0" presId="urn:microsoft.com/office/officeart/2005/8/layout/target3"/>
    <dgm:cxn modelId="{C65223C1-5B80-4005-8151-7805B539B520}" type="presOf" srcId="{445C7998-7549-48B0-BD68-D4F0167F02E5}" destId="{BC35EE03-4121-4EF9-923D-7CB6D30D358D}" srcOrd="0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1CEEA1EA-0A88-4116-800F-25A08429DEFB}" type="presOf" srcId="{019433A1-1324-4DE1-9E6F-32B851095F74}" destId="{E7297F21-D4FD-4A41-AE58-814D01A6B5E7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46A1855D-5291-43F4-AA72-8AAD34D7D430}" type="presOf" srcId="{EBC41103-E2E5-4D48-9B4B-425520D3D098}" destId="{3BA01B75-849B-4716-8BCD-084A86FF328F}" srcOrd="0" destOrd="0" presId="urn:microsoft.com/office/officeart/2005/8/layout/target3"/>
    <dgm:cxn modelId="{2BD41165-B07C-423F-A956-74C2C6CAF0B5}" type="presParOf" srcId="{71045F8C-00FA-488E-A7BD-E2E6753D979D}" destId="{3577EC6B-C980-4F34-8C69-4365E7B8FC8C}" srcOrd="0" destOrd="0" presId="urn:microsoft.com/office/officeart/2005/8/layout/target3"/>
    <dgm:cxn modelId="{F43A2C5B-83A3-40A9-99CE-A1C6FA33D570}" type="presParOf" srcId="{71045F8C-00FA-488E-A7BD-E2E6753D979D}" destId="{6940EB87-DC1D-4BC3-9408-9AC2E1FFC039}" srcOrd="1" destOrd="0" presId="urn:microsoft.com/office/officeart/2005/8/layout/target3"/>
    <dgm:cxn modelId="{666915B5-A410-4DB8-BA92-47D7E1911A6D}" type="presParOf" srcId="{71045F8C-00FA-488E-A7BD-E2E6753D979D}" destId="{BC35EE03-4121-4EF9-923D-7CB6D30D358D}" srcOrd="2" destOrd="0" presId="urn:microsoft.com/office/officeart/2005/8/layout/target3"/>
    <dgm:cxn modelId="{3F8110E3-9645-4DCB-9E8E-218592616B92}" type="presParOf" srcId="{71045F8C-00FA-488E-A7BD-E2E6753D979D}" destId="{C95EEA27-3CBF-4645-A92D-9D8AF5C1CBFC}" srcOrd="3" destOrd="0" presId="urn:microsoft.com/office/officeart/2005/8/layout/target3"/>
    <dgm:cxn modelId="{D9CFC768-A5BF-43D5-89C8-CBE1966C454C}" type="presParOf" srcId="{71045F8C-00FA-488E-A7BD-E2E6753D979D}" destId="{851BB866-B6AE-4566-893F-4C635BA974FC}" srcOrd="4" destOrd="0" presId="urn:microsoft.com/office/officeart/2005/8/layout/target3"/>
    <dgm:cxn modelId="{9D754B46-8A10-485A-B487-DDC32BCD6A2D}" type="presParOf" srcId="{71045F8C-00FA-488E-A7BD-E2E6753D979D}" destId="{643EA938-EDE0-4533-ACCC-D2BD6F3A527C}" srcOrd="5" destOrd="0" presId="urn:microsoft.com/office/officeart/2005/8/layout/target3"/>
    <dgm:cxn modelId="{80C9F73E-3287-4EDF-8FCC-C2A7D9E4D36E}" type="presParOf" srcId="{71045F8C-00FA-488E-A7BD-E2E6753D979D}" destId="{92F31B18-D66D-4CC7-89B9-378928DE877D}" srcOrd="6" destOrd="0" presId="urn:microsoft.com/office/officeart/2005/8/layout/target3"/>
    <dgm:cxn modelId="{433E7856-B7C0-420E-8C8C-BD774FDA6BCD}" type="presParOf" srcId="{71045F8C-00FA-488E-A7BD-E2E6753D979D}" destId="{902074E1-B931-4618-97F1-FADBE82E9C3C}" srcOrd="7" destOrd="0" presId="urn:microsoft.com/office/officeart/2005/8/layout/target3"/>
    <dgm:cxn modelId="{D5F361BD-66F5-4C44-A374-DAD3802ED5E8}" type="presParOf" srcId="{71045F8C-00FA-488E-A7BD-E2E6753D979D}" destId="{A3817367-F2BC-482F-8832-FA00B51DCCF3}" srcOrd="8" destOrd="0" presId="urn:microsoft.com/office/officeart/2005/8/layout/target3"/>
    <dgm:cxn modelId="{08BDFFF4-F46C-4F46-BD0A-CB4FE6F0DDE5}" type="presParOf" srcId="{71045F8C-00FA-488E-A7BD-E2E6753D979D}" destId="{2DD79E57-A63E-47D4-A1AB-6DF333476AD4}" srcOrd="9" destOrd="0" presId="urn:microsoft.com/office/officeart/2005/8/layout/target3"/>
    <dgm:cxn modelId="{372E71C8-2AC9-4A0D-BBEC-898C2EBFA13B}" type="presParOf" srcId="{71045F8C-00FA-488E-A7BD-E2E6753D979D}" destId="{648967D3-ED80-4214-8D87-4E7012561E4A}" srcOrd="10" destOrd="0" presId="urn:microsoft.com/office/officeart/2005/8/layout/target3"/>
    <dgm:cxn modelId="{D84C82D7-CD87-491D-BB01-A1651094D230}" type="presParOf" srcId="{71045F8C-00FA-488E-A7BD-E2E6753D979D}" destId="{9A9B6F4F-B6FF-4F2D-B640-A8473E589523}" srcOrd="11" destOrd="0" presId="urn:microsoft.com/office/officeart/2005/8/layout/target3"/>
    <dgm:cxn modelId="{B37DA2D4-D23D-4479-8696-06FD662F83C7}" type="presParOf" srcId="{71045F8C-00FA-488E-A7BD-E2E6753D979D}" destId="{13BD0FAF-9F2C-4708-9E63-A8E8E5252943}" srcOrd="12" destOrd="0" presId="urn:microsoft.com/office/officeart/2005/8/layout/target3"/>
    <dgm:cxn modelId="{06FBEF9B-4FB1-4638-A495-7BFE44DFD337}" type="presParOf" srcId="{71045F8C-00FA-488E-A7BD-E2E6753D979D}" destId="{6821E7C9-5E4B-45FA-8F82-01E6F26FAA25}" srcOrd="13" destOrd="0" presId="urn:microsoft.com/office/officeart/2005/8/layout/target3"/>
    <dgm:cxn modelId="{8371DCD9-0048-4C53-B8FA-667C17774DCE}" type="presParOf" srcId="{71045F8C-00FA-488E-A7BD-E2E6753D979D}" destId="{3BA01B75-849B-4716-8BCD-084A86FF328F}" srcOrd="14" destOrd="0" presId="urn:microsoft.com/office/officeart/2005/8/layout/target3"/>
    <dgm:cxn modelId="{E328A1E6-A5E6-42F7-AF3B-EFD0FBC1F563}" type="presParOf" srcId="{71045F8C-00FA-488E-A7BD-E2E6753D979D}" destId="{4D19AB04-24FA-40C2-B203-52AE3D15E171}" srcOrd="15" destOrd="0" presId="urn:microsoft.com/office/officeart/2005/8/layout/target3"/>
    <dgm:cxn modelId="{5EDA5066-7C8D-456A-9866-3649105D838B}" type="presParOf" srcId="{71045F8C-00FA-488E-A7BD-E2E6753D979D}" destId="{832BF48F-0145-4429-9E02-8FCA946CCE9E}" srcOrd="16" destOrd="0" presId="urn:microsoft.com/office/officeart/2005/8/layout/target3"/>
    <dgm:cxn modelId="{F75E2419-8D19-4071-861B-8290177396B9}" type="presParOf" srcId="{71045F8C-00FA-488E-A7BD-E2E6753D979D}" destId="{E7297F21-D4FD-4A41-AE58-814D01A6B5E7}" srcOrd="17" destOrd="0" presId="urn:microsoft.com/office/officeart/2005/8/layout/target3"/>
    <dgm:cxn modelId="{88148183-6C71-4687-B906-B090AC124315}" type="presParOf" srcId="{71045F8C-00FA-488E-A7BD-E2E6753D979D}" destId="{59F530CB-4999-43B3-A00D-6AB53886BD77}" srcOrd="18" destOrd="0" presId="urn:microsoft.com/office/officeart/2005/8/layout/target3"/>
    <dgm:cxn modelId="{BD6EE8B4-162A-492E-B4AF-3284D03BA7FA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</a:t>
          </a:r>
          <a:r>
            <a:rPr lang="cs-CZ" sz="1800" kern="1200" dirty="0" smtClean="0"/>
            <a:t>: Základní škola a Mateřská škola Studená, okres Jindřichův Hradec 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</a:t>
          </a:r>
          <a:r>
            <a:rPr lang="cs-CZ" sz="1800" kern="1200" dirty="0" smtClean="0"/>
            <a:t>: Mgr. Marie Hrbková 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Název: </a:t>
          </a:r>
          <a:r>
            <a:rPr lang="cs-CZ" sz="1800" kern="1200" dirty="0" smtClean="0"/>
            <a:t>VY_32_INOVACE_5A03M3_Násobení a dělení šesti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Násobení a dělení šesti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projektu</a:t>
          </a:r>
          <a:r>
            <a:rPr lang="cs-CZ" sz="1800" kern="1200" smtClean="0"/>
            <a:t>: CZ. </a:t>
          </a:r>
          <a:r>
            <a:rPr lang="cs-CZ" sz="1800" kern="1200" dirty="0" smtClean="0"/>
            <a:t>1.07/1.4.00/21.3136</a:t>
          </a:r>
          <a:endParaRPr lang="cs-CZ" sz="1800" kern="1200" dirty="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D93251-8AB3-45FC-8EA8-4418ABEB01A7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E224D8-E19A-498B-A36D-33AEBEDB029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3794140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D93251-8AB3-45FC-8EA8-4418ABEB01A7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E224D8-E19A-498B-A36D-33AEBEDB029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6689040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D93251-8AB3-45FC-8EA8-4418ABEB01A7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E224D8-E19A-498B-A36D-33AEBEDB029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6642973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D93251-8AB3-45FC-8EA8-4418ABEB01A7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E224D8-E19A-498B-A36D-33AEBEDB029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2016674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D93251-8AB3-45FC-8EA8-4418ABEB01A7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E224D8-E19A-498B-A36D-33AEBEDB029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3806502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D93251-8AB3-45FC-8EA8-4418ABEB01A7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E224D8-E19A-498B-A36D-33AEBEDB029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107076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D93251-8AB3-45FC-8EA8-4418ABEB01A7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E224D8-E19A-498B-A36D-33AEBEDB029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2958866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D93251-8AB3-45FC-8EA8-4418ABEB01A7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E224D8-E19A-498B-A36D-33AEBEDB029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793131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D93251-8AB3-45FC-8EA8-4418ABEB01A7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E224D8-E19A-498B-A36D-33AEBEDB029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9976825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D93251-8AB3-45FC-8EA8-4418ABEB01A7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E224D8-E19A-498B-A36D-33AEBEDB029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5695695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D93251-8AB3-45FC-8EA8-4418ABEB01A7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E224D8-E19A-498B-A36D-33AEBEDB029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365497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TwoObj">
  <p:cSld name="Nadpis, text a 2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648200" y="1600200"/>
            <a:ext cx="4038600" cy="21859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3"/>
          </p:nvPr>
        </p:nvSpPr>
        <p:spPr>
          <a:xfrm>
            <a:off x="4648200" y="3938588"/>
            <a:ext cx="4038600" cy="21875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3593AFB5-8167-4373-87B0-AAD7A388D73C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51941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D93251-8AB3-45FC-8EA8-4418ABEB01A7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1E224D8-E19A-498B-A36D-33AEBEDB029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394476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46991133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1006044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/>
          </a:bodyPr>
          <a:lstStyle/>
          <a:p>
            <a:pPr algn="l"/>
            <a:r>
              <a:rPr lang="cs-CZ" sz="2400" dirty="0" smtClean="0"/>
              <a:t>ANOTACE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dirty="0" smtClean="0"/>
              <a:t>Pro 3. ročník základní školy</a:t>
            </a:r>
          </a:p>
          <a:p>
            <a:pPr marL="0" indent="0">
              <a:buNone/>
            </a:pPr>
            <a:r>
              <a:rPr lang="cs-CZ" dirty="0" smtClean="0"/>
              <a:t>Prezentace  na interaktivní tabuli</a:t>
            </a:r>
            <a:r>
              <a:rPr lang="cs-CZ" dirty="0"/>
              <a:t> </a:t>
            </a:r>
            <a:r>
              <a:rPr lang="cs-CZ" dirty="0" smtClean="0"/>
              <a:t>/ pracovní listy/</a:t>
            </a:r>
          </a:p>
          <a:p>
            <a:pPr marL="0" indent="0">
              <a:buNone/>
            </a:pPr>
            <a:r>
              <a:rPr lang="cs-CZ" dirty="0" smtClean="0"/>
              <a:t>Pomůcky: fix na tabuli</a:t>
            </a:r>
          </a:p>
          <a:p>
            <a:pPr marL="0" indent="0">
              <a:buNone/>
            </a:pPr>
            <a:r>
              <a:rPr lang="cs-CZ" dirty="0" smtClean="0"/>
              <a:t>Inovace: </a:t>
            </a:r>
            <a:r>
              <a:rPr lang="cs-CZ" dirty="0" smtClean="0"/>
              <a:t>Podporuje </a:t>
            </a:r>
            <a:r>
              <a:rPr lang="cs-CZ" dirty="0" smtClean="0"/>
              <a:t>aktivní zapojení žáků při 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názorné ukázce násobení číslem 6, 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znázorňování a vyvozování 4 </a:t>
            </a:r>
            <a:r>
              <a:rPr lang="cs-CZ" dirty="0" smtClean="0"/>
              <a:t>příkladů.</a:t>
            </a:r>
            <a:r>
              <a:rPr lang="cs-CZ" dirty="0" smtClean="0"/>
              <a:t>	 Metodické pokyny:</a:t>
            </a:r>
          </a:p>
          <a:p>
            <a:pPr marL="514350" indent="-514350">
              <a:buAutoNum type="arabicPeriod"/>
            </a:pPr>
            <a:r>
              <a:rPr lang="cs-CZ" dirty="0" smtClean="0"/>
              <a:t>Snímek – </a:t>
            </a:r>
            <a:r>
              <a:rPr lang="cs-CZ" dirty="0" smtClean="0"/>
              <a:t>násobky a názvosloví </a:t>
            </a:r>
            <a:r>
              <a:rPr lang="cs-CZ" dirty="0" smtClean="0"/>
              <a:t>– vysvětlení.</a:t>
            </a:r>
            <a:endParaRPr lang="cs-CZ" dirty="0" smtClean="0"/>
          </a:p>
          <a:p>
            <a:pPr marL="514350" indent="-514350">
              <a:buAutoNum type="arabicPeriod"/>
            </a:pPr>
            <a:r>
              <a:rPr lang="cs-CZ" dirty="0" smtClean="0"/>
              <a:t>Snímek – </a:t>
            </a:r>
            <a:r>
              <a:rPr lang="cs-CZ" dirty="0" smtClean="0"/>
              <a:t>vyvození 4 </a:t>
            </a:r>
            <a:r>
              <a:rPr lang="cs-CZ" dirty="0" smtClean="0"/>
              <a:t>příkladů.</a:t>
            </a:r>
            <a:endParaRPr lang="cs-CZ" dirty="0" smtClean="0"/>
          </a:p>
          <a:p>
            <a:pPr marL="514350" indent="-514350">
              <a:buAutoNum type="arabicPeriod"/>
            </a:pPr>
            <a:r>
              <a:rPr lang="cs-CZ" dirty="0" smtClean="0"/>
              <a:t>Snímek - </a:t>
            </a:r>
            <a:r>
              <a:rPr lang="cs-CZ" dirty="0" smtClean="0"/>
              <a:t>doplňování 4 </a:t>
            </a:r>
            <a:r>
              <a:rPr lang="cs-CZ" dirty="0" smtClean="0"/>
              <a:t>příkladů. 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14960055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84213" y="549275"/>
            <a:ext cx="7772400" cy="647700"/>
          </a:xfrm>
        </p:spPr>
        <p:txBody>
          <a:bodyPr/>
          <a:lstStyle/>
          <a:p>
            <a:r>
              <a:rPr lang="cs-CZ" sz="3200"/>
              <a:t>NÁSOBENÍ A DĚLENÍ ČÍSLEM   </a:t>
            </a:r>
            <a:r>
              <a:rPr lang="cs-CZ" sz="3200" u="sng">
                <a:solidFill>
                  <a:srgbClr val="FF0000"/>
                </a:solidFill>
              </a:rPr>
              <a:t>6</a:t>
            </a: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042988" y="1484784"/>
            <a:ext cx="7416800" cy="4536604"/>
          </a:xfrm>
        </p:spPr>
        <p:txBody>
          <a:bodyPr/>
          <a:lstStyle/>
          <a:p>
            <a:pPr marL="609600" indent="-609600" algn="l"/>
            <a:r>
              <a:rPr lang="cs-CZ" sz="2400" dirty="0"/>
              <a:t>Násobky: </a:t>
            </a:r>
            <a:endParaRPr lang="cs-CZ" sz="2400" dirty="0" smtClean="0"/>
          </a:p>
          <a:p>
            <a:pPr marL="609600" indent="-609600" algn="l"/>
            <a:r>
              <a:rPr lang="cs-CZ" dirty="0" smtClean="0">
                <a:solidFill>
                  <a:srgbClr val="FF0000"/>
                </a:solidFill>
              </a:rPr>
              <a:t>0, 6, 12, 18, 24, 30, 36, 42, 48, 54, 60</a:t>
            </a:r>
            <a:endParaRPr lang="cs-CZ" dirty="0">
              <a:solidFill>
                <a:srgbClr val="FF0000"/>
              </a:solidFill>
            </a:endParaRPr>
          </a:p>
          <a:p>
            <a:pPr marL="609600" indent="-609600" algn="l"/>
            <a:endParaRPr lang="cs-CZ" dirty="0">
              <a:solidFill>
                <a:srgbClr val="FF0000"/>
              </a:solidFill>
            </a:endParaRPr>
          </a:p>
          <a:p>
            <a:pPr marL="609600" indent="-609600">
              <a:buFontTx/>
              <a:buAutoNum type="arabicPlain" startAt="6"/>
            </a:pPr>
            <a:r>
              <a:rPr lang="cs-CZ" dirty="0">
                <a:solidFill>
                  <a:srgbClr val="FF0000"/>
                </a:solidFill>
              </a:rPr>
              <a:t>   .       8     =     48</a:t>
            </a:r>
          </a:p>
          <a:p>
            <a:pPr marL="609600" indent="-609600">
              <a:buFontTx/>
              <a:buAutoNum type="arabicPlain" startAt="6"/>
            </a:pPr>
            <a:endParaRPr lang="cs-CZ" dirty="0">
              <a:solidFill>
                <a:srgbClr val="FF0000"/>
              </a:solidFill>
            </a:endParaRPr>
          </a:p>
          <a:p>
            <a:pPr marL="609600" indent="-609600">
              <a:buFontTx/>
              <a:buAutoNum type="arabicPlain" startAt="6"/>
            </a:pPr>
            <a:endParaRPr lang="cs-CZ" dirty="0">
              <a:solidFill>
                <a:srgbClr val="FF0000"/>
              </a:solidFill>
            </a:endParaRPr>
          </a:p>
          <a:p>
            <a:pPr marL="609600" indent="-609600"/>
            <a:r>
              <a:rPr lang="cs-CZ" dirty="0">
                <a:solidFill>
                  <a:srgbClr val="FF0000"/>
                </a:solidFill>
              </a:rPr>
              <a:t>48     :       6      =       8</a:t>
            </a:r>
          </a:p>
          <a:p>
            <a:pPr marL="609600" indent="-609600">
              <a:buFontTx/>
              <a:buAutoNum type="arabicPlain" startAt="6"/>
            </a:pPr>
            <a:endParaRPr lang="cs-CZ" dirty="0"/>
          </a:p>
        </p:txBody>
      </p:sp>
      <p:sp>
        <p:nvSpPr>
          <p:cNvPr id="2052" name="Rectangle 4"/>
          <p:cNvSpPr>
            <a:spLocks noChangeArrowheads="1"/>
          </p:cNvSpPr>
          <p:nvPr/>
        </p:nvSpPr>
        <p:spPr bwMode="auto">
          <a:xfrm>
            <a:off x="1331913" y="3644900"/>
            <a:ext cx="2087562" cy="576263"/>
          </a:xfrm>
          <a:prstGeom prst="rect">
            <a:avLst/>
          </a:prstGeom>
          <a:solidFill>
            <a:srgbClr val="F1F9A5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cs-CZ"/>
              <a:t>ČINITEL</a:t>
            </a:r>
          </a:p>
        </p:txBody>
      </p:sp>
      <p:sp>
        <p:nvSpPr>
          <p:cNvPr id="2053" name="Rectangle 5"/>
          <p:cNvSpPr>
            <a:spLocks noChangeArrowheads="1"/>
          </p:cNvSpPr>
          <p:nvPr/>
        </p:nvSpPr>
        <p:spPr bwMode="auto">
          <a:xfrm>
            <a:off x="3635375" y="3644900"/>
            <a:ext cx="2087563" cy="576263"/>
          </a:xfrm>
          <a:prstGeom prst="rect">
            <a:avLst/>
          </a:prstGeom>
          <a:solidFill>
            <a:srgbClr val="F1F9A5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cs-CZ"/>
              <a:t>ČINITEL</a:t>
            </a:r>
          </a:p>
        </p:txBody>
      </p:sp>
      <p:sp>
        <p:nvSpPr>
          <p:cNvPr id="2054" name="Rectangle 6"/>
          <p:cNvSpPr>
            <a:spLocks noChangeArrowheads="1"/>
          </p:cNvSpPr>
          <p:nvPr/>
        </p:nvSpPr>
        <p:spPr bwMode="auto">
          <a:xfrm>
            <a:off x="6084888" y="3644900"/>
            <a:ext cx="2087562" cy="576263"/>
          </a:xfrm>
          <a:prstGeom prst="rect">
            <a:avLst/>
          </a:prstGeom>
          <a:solidFill>
            <a:srgbClr val="F1F9A5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cs-CZ"/>
              <a:t>SOUČIN</a:t>
            </a:r>
          </a:p>
        </p:txBody>
      </p:sp>
      <p:sp>
        <p:nvSpPr>
          <p:cNvPr id="2055" name="Rectangle 7"/>
          <p:cNvSpPr>
            <a:spLocks noChangeArrowheads="1"/>
          </p:cNvSpPr>
          <p:nvPr/>
        </p:nvSpPr>
        <p:spPr bwMode="auto">
          <a:xfrm>
            <a:off x="1331913" y="5373688"/>
            <a:ext cx="2087562" cy="576262"/>
          </a:xfrm>
          <a:prstGeom prst="rect">
            <a:avLst/>
          </a:prstGeom>
          <a:solidFill>
            <a:srgbClr val="F1F9A5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cs-CZ"/>
              <a:t>DĚLENEC</a:t>
            </a:r>
          </a:p>
        </p:txBody>
      </p:sp>
      <p:sp>
        <p:nvSpPr>
          <p:cNvPr id="2056" name="Rectangle 8"/>
          <p:cNvSpPr>
            <a:spLocks noChangeArrowheads="1"/>
          </p:cNvSpPr>
          <p:nvPr/>
        </p:nvSpPr>
        <p:spPr bwMode="auto">
          <a:xfrm>
            <a:off x="3708400" y="5373688"/>
            <a:ext cx="2087563" cy="576262"/>
          </a:xfrm>
          <a:prstGeom prst="rect">
            <a:avLst/>
          </a:prstGeom>
          <a:solidFill>
            <a:srgbClr val="F1F9A5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cs-CZ"/>
              <a:t>DĚLITEL</a:t>
            </a:r>
          </a:p>
        </p:txBody>
      </p:sp>
      <p:sp>
        <p:nvSpPr>
          <p:cNvPr id="2057" name="Rectangle 9"/>
          <p:cNvSpPr>
            <a:spLocks noChangeArrowheads="1"/>
          </p:cNvSpPr>
          <p:nvPr/>
        </p:nvSpPr>
        <p:spPr bwMode="auto">
          <a:xfrm>
            <a:off x="6084888" y="5373688"/>
            <a:ext cx="2087562" cy="576262"/>
          </a:xfrm>
          <a:prstGeom prst="rect">
            <a:avLst/>
          </a:prstGeom>
          <a:solidFill>
            <a:srgbClr val="F1F9A5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cs-CZ"/>
              <a:t>PODÍL</a:t>
            </a:r>
          </a:p>
        </p:txBody>
      </p:sp>
    </p:spTree>
    <p:extLst>
      <p:ext uri="{BB962C8B-B14F-4D97-AF65-F5344CB8AC3E}">
        <p14:creationId xmlns:p14="http://schemas.microsoft.com/office/powerpoint/2010/main" val="110613973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title"/>
          </p:nvPr>
        </p:nvSpPr>
        <p:spPr>
          <a:ln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r>
              <a:rPr lang="cs-CZ" sz="3200"/>
              <a:t>Ke každému znázornění mohu napsat</a:t>
            </a:r>
            <a:br>
              <a:rPr lang="cs-CZ" sz="3200"/>
            </a:br>
            <a:r>
              <a:rPr lang="cs-CZ" sz="3200"/>
              <a:t> </a:t>
            </a:r>
            <a:r>
              <a:rPr lang="cs-CZ" sz="3200">
                <a:solidFill>
                  <a:schemeClr val="folHlink"/>
                </a:solidFill>
              </a:rPr>
              <a:t>4 příklady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468313" y="1628775"/>
            <a:ext cx="8075612" cy="2087563"/>
          </a:xfrm>
        </p:spPr>
        <p:txBody>
          <a:bodyPr/>
          <a:lstStyle/>
          <a:p>
            <a:pPr marL="609600" indent="-609600">
              <a:buFontTx/>
              <a:buNone/>
            </a:pPr>
            <a:r>
              <a:rPr lang="cs-CZ" sz="2400"/>
              <a:t> 6  .  5  =  30					 6  .  7  =  42</a:t>
            </a:r>
          </a:p>
          <a:p>
            <a:pPr marL="609600" indent="-609600">
              <a:buFontTx/>
              <a:buNone/>
            </a:pPr>
            <a:r>
              <a:rPr lang="cs-CZ" sz="2400"/>
              <a:t> 5  .  6  =  30				 	 7  .  6  =  42</a:t>
            </a:r>
          </a:p>
          <a:p>
            <a:pPr marL="609600" indent="-609600">
              <a:buFontTx/>
              <a:buNone/>
            </a:pPr>
            <a:r>
              <a:rPr lang="cs-CZ" sz="2400"/>
              <a:t>30 :  5  =   6					42 :  6  =   7</a:t>
            </a:r>
          </a:p>
          <a:p>
            <a:pPr marL="609600" indent="-609600">
              <a:buFontTx/>
              <a:buNone/>
            </a:pPr>
            <a:r>
              <a:rPr lang="cs-CZ" sz="2400"/>
              <a:t>30 :  6  =   5					42 :  7  =   6</a:t>
            </a:r>
          </a:p>
          <a:p>
            <a:pPr marL="609600" indent="-609600">
              <a:buFontTx/>
              <a:buNone/>
            </a:pPr>
            <a:endParaRPr lang="cs-CZ" sz="2400"/>
          </a:p>
          <a:p>
            <a:pPr marL="609600" indent="-609600">
              <a:buFontTx/>
              <a:buNone/>
            </a:pPr>
            <a:endParaRPr lang="cs-CZ" sz="2400"/>
          </a:p>
        </p:txBody>
      </p:sp>
      <p:graphicFrame>
        <p:nvGraphicFramePr>
          <p:cNvPr id="3368" name="Group 296"/>
          <p:cNvGraphicFramePr>
            <a:graphicFrameLocks noGrp="1"/>
          </p:cNvGraphicFramePr>
          <p:nvPr>
            <p:ph sz="quarter" idx="2"/>
          </p:nvPr>
        </p:nvGraphicFramePr>
        <p:xfrm>
          <a:off x="395288" y="3716338"/>
          <a:ext cx="3168650" cy="2590800"/>
        </p:xfrm>
        <a:graphic>
          <a:graphicData uri="http://schemas.openxmlformats.org/drawingml/2006/table">
            <a:tbl>
              <a:tblPr/>
              <a:tblGrid>
                <a:gridCol w="547687"/>
                <a:gridCol w="550863"/>
                <a:gridCol w="549275"/>
                <a:gridCol w="542925"/>
                <a:gridCol w="554037"/>
                <a:gridCol w="423863"/>
              </a:tblGrid>
              <a:tr h="1809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Arial" charset="0"/>
                        </a:rPr>
                        <a:t>x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Arial" charset="0"/>
                        </a:rPr>
                        <a:t>x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Arial" charset="0"/>
                        </a:rPr>
                        <a:t>x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Arial" charset="0"/>
                        </a:rPr>
                        <a:t>x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Arial" charset="0"/>
                        </a:rPr>
                        <a:t>x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Arial" charset="0"/>
                        </a:rPr>
                        <a:t>x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159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Arial" charset="0"/>
                        </a:rPr>
                        <a:t>x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Arial" charset="0"/>
                        </a:rPr>
                        <a:t>x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Arial" charset="0"/>
                        </a:rPr>
                        <a:t>x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Arial" charset="0"/>
                        </a:rPr>
                        <a:t>x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Arial" charset="0"/>
                        </a:rPr>
                        <a:t>x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Arial" charset="0"/>
                        </a:rPr>
                        <a:t>x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175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Arial" charset="0"/>
                        </a:rPr>
                        <a:t>x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Arial" charset="0"/>
                        </a:rPr>
                        <a:t>x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Arial" charset="0"/>
                        </a:rPr>
                        <a:t>x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Arial" charset="0"/>
                        </a:rPr>
                        <a:t>x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Arial" charset="0"/>
                        </a:rPr>
                        <a:t>x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Arial" charset="0"/>
                        </a:rPr>
                        <a:t>x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159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Arial" charset="0"/>
                        </a:rPr>
                        <a:t>x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Arial" charset="0"/>
                        </a:rPr>
                        <a:t>x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Arial" charset="0"/>
                        </a:rPr>
                        <a:t>x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Arial" charset="0"/>
                        </a:rPr>
                        <a:t>x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Arial" charset="0"/>
                        </a:rPr>
                        <a:t>x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Arial" charset="0"/>
                        </a:rPr>
                        <a:t>x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09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Arial" charset="0"/>
                        </a:rPr>
                        <a:t>x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Arial" charset="0"/>
                        </a:rPr>
                        <a:t>x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Arial" charset="0"/>
                        </a:rPr>
                        <a:t>x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Arial" charset="0"/>
                        </a:rPr>
                        <a:t>x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Arial" charset="0"/>
                        </a:rPr>
                        <a:t>x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Arial" charset="0"/>
                        </a:rPr>
                        <a:t>x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graphicFrame>
        <p:nvGraphicFramePr>
          <p:cNvPr id="3403" name="Group 331"/>
          <p:cNvGraphicFramePr>
            <a:graphicFrameLocks noGrp="1"/>
          </p:cNvGraphicFramePr>
          <p:nvPr>
            <p:ph sz="quarter" idx="3"/>
          </p:nvPr>
        </p:nvGraphicFramePr>
        <p:xfrm>
          <a:off x="5795963" y="3573463"/>
          <a:ext cx="2808287" cy="3140075"/>
        </p:xfrm>
        <a:graphic>
          <a:graphicData uri="http://schemas.openxmlformats.org/drawingml/2006/table">
            <a:tbl>
              <a:tblPr/>
              <a:tblGrid>
                <a:gridCol w="401637"/>
                <a:gridCol w="400050"/>
                <a:gridCol w="401638"/>
                <a:gridCol w="401637"/>
                <a:gridCol w="401638"/>
                <a:gridCol w="400050"/>
                <a:gridCol w="401637"/>
              </a:tblGrid>
              <a:tr h="301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latin typeface="Arial" charset="0"/>
                        </a:rPr>
                        <a:t>x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latin typeface="Arial" charset="0"/>
                        </a:rPr>
                        <a:t>x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latin typeface="Arial" charset="0"/>
                        </a:rPr>
                        <a:t>x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latin typeface="Arial" charset="0"/>
                        </a:rPr>
                        <a:t>x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latin typeface="Arial" charset="0"/>
                        </a:rPr>
                        <a:t>x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latin typeface="Arial" charset="0"/>
                        </a:rPr>
                        <a:t>x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latin typeface="Arial" charset="0"/>
                        </a:rPr>
                        <a:t>x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latin typeface="Arial" charset="0"/>
                        </a:rPr>
                        <a:t>x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latin typeface="Arial" charset="0"/>
                        </a:rPr>
                        <a:t>x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latin typeface="Arial" charset="0"/>
                        </a:rPr>
                        <a:t>x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latin typeface="Arial" charset="0"/>
                        </a:rPr>
                        <a:t>x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latin typeface="Arial" charset="0"/>
                        </a:rPr>
                        <a:t>x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latin typeface="Arial" charset="0"/>
                        </a:rPr>
                        <a:t>x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latin typeface="Arial" charset="0"/>
                        </a:rPr>
                        <a:t>x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49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latin typeface="Arial" charset="0"/>
                        </a:rPr>
                        <a:t>x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latin typeface="Arial" charset="0"/>
                        </a:rPr>
                        <a:t>x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latin typeface="Arial" charset="0"/>
                        </a:rPr>
                        <a:t>x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latin typeface="Arial" charset="0"/>
                        </a:rPr>
                        <a:t>x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latin typeface="Arial" charset="0"/>
                        </a:rPr>
                        <a:t>x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latin typeface="Arial" charset="0"/>
                        </a:rPr>
                        <a:t>x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latin typeface="Arial" charset="0"/>
                        </a:rPr>
                        <a:t>x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latin typeface="Arial" charset="0"/>
                        </a:rPr>
                        <a:t>x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latin typeface="Arial" charset="0"/>
                        </a:rPr>
                        <a:t>x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latin typeface="Arial" charset="0"/>
                        </a:rPr>
                        <a:t>x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latin typeface="Arial" charset="0"/>
                        </a:rPr>
                        <a:t>x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latin typeface="Arial" charset="0"/>
                        </a:rPr>
                        <a:t>x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latin typeface="Arial" charset="0"/>
                        </a:rPr>
                        <a:t>x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latin typeface="Arial" charset="0"/>
                        </a:rPr>
                        <a:t>x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latin typeface="Arial" charset="0"/>
                        </a:rPr>
                        <a:t>x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latin typeface="Arial" charset="0"/>
                        </a:rPr>
                        <a:t>x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latin typeface="Arial" charset="0"/>
                        </a:rPr>
                        <a:t>x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latin typeface="Arial" charset="0"/>
                        </a:rPr>
                        <a:t>x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latin typeface="Arial" charset="0"/>
                        </a:rPr>
                        <a:t>x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latin typeface="Arial" charset="0"/>
                        </a:rPr>
                        <a:t>x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latin typeface="Arial" charset="0"/>
                        </a:rPr>
                        <a:t>x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09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latin typeface="Arial" charset="0"/>
                        </a:rPr>
                        <a:t>x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latin typeface="Arial" charset="0"/>
                        </a:rPr>
                        <a:t>x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latin typeface="Arial" charset="0"/>
                        </a:rPr>
                        <a:t>x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latin typeface="Arial" charset="0"/>
                        </a:rPr>
                        <a:t>x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latin typeface="Arial" charset="0"/>
                        </a:rPr>
                        <a:t>x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latin typeface="Arial" charset="0"/>
                        </a:rPr>
                        <a:t>x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latin typeface="Arial" charset="0"/>
                        </a:rPr>
                        <a:t>x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8486176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8" name="Rectangle 4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922337"/>
          </a:xfrm>
        </p:spPr>
        <p:txBody>
          <a:bodyPr/>
          <a:lstStyle/>
          <a:p>
            <a:r>
              <a:rPr lang="cs-CZ" sz="3200"/>
              <a:t>Napiš 4 příklady ke znázorněním</a:t>
            </a:r>
          </a:p>
        </p:txBody>
      </p:sp>
      <p:graphicFrame>
        <p:nvGraphicFramePr>
          <p:cNvPr id="11269" name="Group 5"/>
          <p:cNvGraphicFramePr>
            <a:graphicFrameLocks noGrp="1"/>
          </p:cNvGraphicFramePr>
          <p:nvPr/>
        </p:nvGraphicFramePr>
        <p:xfrm>
          <a:off x="673100" y="1947863"/>
          <a:ext cx="1811338" cy="1554480"/>
        </p:xfrm>
        <a:graphic>
          <a:graphicData uri="http://schemas.openxmlformats.org/drawingml/2006/table">
            <a:tbl>
              <a:tblPr/>
              <a:tblGrid>
                <a:gridCol w="295275"/>
                <a:gridCol w="298450"/>
                <a:gridCol w="295275"/>
                <a:gridCol w="295275"/>
                <a:gridCol w="296863"/>
                <a:gridCol w="330200"/>
              </a:tblGrid>
              <a:tr h="4413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Arial" charset="0"/>
                        </a:rPr>
                        <a:t>x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Arial" charset="0"/>
                        </a:rPr>
                        <a:t>x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Arial" charset="0"/>
                        </a:rPr>
                        <a:t>x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Arial" charset="0"/>
                        </a:rPr>
                        <a:t>x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Arial" charset="0"/>
                        </a:rPr>
                        <a:t>x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Arial" charset="0"/>
                        </a:rPr>
                        <a:t>x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413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Arial" charset="0"/>
                        </a:rPr>
                        <a:t>x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Arial" charset="0"/>
                        </a:rPr>
                        <a:t>x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Arial" charset="0"/>
                        </a:rPr>
                        <a:t>x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Arial" charset="0"/>
                        </a:rPr>
                        <a:t>x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Arial" charset="0"/>
                        </a:rPr>
                        <a:t>x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Arial" charset="0"/>
                        </a:rPr>
                        <a:t>x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413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Arial" charset="0"/>
                        </a:rPr>
                        <a:t>x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Arial" charset="0"/>
                        </a:rPr>
                        <a:t>x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Arial" charset="0"/>
                        </a:rPr>
                        <a:t>x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Arial" charset="0"/>
                        </a:rPr>
                        <a:t>x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Arial" charset="0"/>
                        </a:rPr>
                        <a:t>x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Arial" charset="0"/>
                        </a:rPr>
                        <a:t>x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11299" name="Line 35"/>
          <p:cNvSpPr>
            <a:spLocks noChangeShapeType="1"/>
          </p:cNvSpPr>
          <p:nvPr/>
        </p:nvSpPr>
        <p:spPr bwMode="auto">
          <a:xfrm>
            <a:off x="2843213" y="2349500"/>
            <a:ext cx="1584325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11300" name="Line 36"/>
          <p:cNvSpPr>
            <a:spLocks noChangeShapeType="1"/>
          </p:cNvSpPr>
          <p:nvPr/>
        </p:nvSpPr>
        <p:spPr bwMode="auto">
          <a:xfrm>
            <a:off x="2843213" y="2852738"/>
            <a:ext cx="1584325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11301" name="Line 37"/>
          <p:cNvSpPr>
            <a:spLocks noChangeShapeType="1"/>
          </p:cNvSpPr>
          <p:nvPr/>
        </p:nvSpPr>
        <p:spPr bwMode="auto">
          <a:xfrm>
            <a:off x="2843213" y="3357563"/>
            <a:ext cx="1584325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11302" name="Line 38"/>
          <p:cNvSpPr>
            <a:spLocks noChangeShapeType="1"/>
          </p:cNvSpPr>
          <p:nvPr/>
        </p:nvSpPr>
        <p:spPr bwMode="auto">
          <a:xfrm>
            <a:off x="2843213" y="3860800"/>
            <a:ext cx="1584325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11303" name="AutoShape 39"/>
          <p:cNvSpPr>
            <a:spLocks noChangeArrowheads="1"/>
          </p:cNvSpPr>
          <p:nvPr/>
        </p:nvSpPr>
        <p:spPr bwMode="auto">
          <a:xfrm>
            <a:off x="5364163" y="1916113"/>
            <a:ext cx="287337" cy="288925"/>
          </a:xfrm>
          <a:prstGeom prst="irregularSeal1">
            <a:avLst/>
          </a:prstGeom>
          <a:solidFill>
            <a:srgbClr val="0080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11304" name="AutoShape 40"/>
          <p:cNvSpPr>
            <a:spLocks noChangeArrowheads="1"/>
          </p:cNvSpPr>
          <p:nvPr/>
        </p:nvSpPr>
        <p:spPr bwMode="auto">
          <a:xfrm>
            <a:off x="5364163" y="2276475"/>
            <a:ext cx="287337" cy="288925"/>
          </a:xfrm>
          <a:prstGeom prst="irregularSeal1">
            <a:avLst/>
          </a:prstGeom>
          <a:solidFill>
            <a:srgbClr val="0080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11305" name="AutoShape 41"/>
          <p:cNvSpPr>
            <a:spLocks noChangeArrowheads="1"/>
          </p:cNvSpPr>
          <p:nvPr/>
        </p:nvSpPr>
        <p:spPr bwMode="auto">
          <a:xfrm>
            <a:off x="5795963" y="1916113"/>
            <a:ext cx="287337" cy="288925"/>
          </a:xfrm>
          <a:prstGeom prst="irregularSeal1">
            <a:avLst/>
          </a:prstGeom>
          <a:solidFill>
            <a:srgbClr val="0080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11306" name="AutoShape 42"/>
          <p:cNvSpPr>
            <a:spLocks noChangeArrowheads="1"/>
          </p:cNvSpPr>
          <p:nvPr/>
        </p:nvSpPr>
        <p:spPr bwMode="auto">
          <a:xfrm>
            <a:off x="5795963" y="2276475"/>
            <a:ext cx="287337" cy="288925"/>
          </a:xfrm>
          <a:prstGeom prst="irregularSeal1">
            <a:avLst/>
          </a:prstGeom>
          <a:solidFill>
            <a:srgbClr val="0080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11307" name="AutoShape 43"/>
          <p:cNvSpPr>
            <a:spLocks noChangeArrowheads="1"/>
          </p:cNvSpPr>
          <p:nvPr/>
        </p:nvSpPr>
        <p:spPr bwMode="auto">
          <a:xfrm>
            <a:off x="5364163" y="2636838"/>
            <a:ext cx="287337" cy="288925"/>
          </a:xfrm>
          <a:prstGeom prst="irregularSeal1">
            <a:avLst/>
          </a:prstGeom>
          <a:solidFill>
            <a:srgbClr val="0080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11308" name="AutoShape 44"/>
          <p:cNvSpPr>
            <a:spLocks noChangeArrowheads="1"/>
          </p:cNvSpPr>
          <p:nvPr/>
        </p:nvSpPr>
        <p:spPr bwMode="auto">
          <a:xfrm>
            <a:off x="5795963" y="2636838"/>
            <a:ext cx="287337" cy="288925"/>
          </a:xfrm>
          <a:prstGeom prst="irregularSeal1">
            <a:avLst/>
          </a:prstGeom>
          <a:solidFill>
            <a:srgbClr val="0080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11309" name="AutoShape 45"/>
          <p:cNvSpPr>
            <a:spLocks noChangeArrowheads="1"/>
          </p:cNvSpPr>
          <p:nvPr/>
        </p:nvSpPr>
        <p:spPr bwMode="auto">
          <a:xfrm>
            <a:off x="5795963" y="2997200"/>
            <a:ext cx="287337" cy="288925"/>
          </a:xfrm>
          <a:prstGeom prst="irregularSeal1">
            <a:avLst/>
          </a:prstGeom>
          <a:solidFill>
            <a:srgbClr val="0080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11310" name="AutoShape 46"/>
          <p:cNvSpPr>
            <a:spLocks noChangeArrowheads="1"/>
          </p:cNvSpPr>
          <p:nvPr/>
        </p:nvSpPr>
        <p:spPr bwMode="auto">
          <a:xfrm>
            <a:off x="5364163" y="2997200"/>
            <a:ext cx="287337" cy="288925"/>
          </a:xfrm>
          <a:prstGeom prst="irregularSeal1">
            <a:avLst/>
          </a:prstGeom>
          <a:solidFill>
            <a:srgbClr val="0080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11311" name="AutoShape 47"/>
          <p:cNvSpPr>
            <a:spLocks noChangeArrowheads="1"/>
          </p:cNvSpPr>
          <p:nvPr/>
        </p:nvSpPr>
        <p:spPr bwMode="auto">
          <a:xfrm>
            <a:off x="5364163" y="3357563"/>
            <a:ext cx="287337" cy="288925"/>
          </a:xfrm>
          <a:prstGeom prst="irregularSeal1">
            <a:avLst/>
          </a:prstGeom>
          <a:solidFill>
            <a:srgbClr val="0080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11312" name="AutoShape 48"/>
          <p:cNvSpPr>
            <a:spLocks noChangeArrowheads="1"/>
          </p:cNvSpPr>
          <p:nvPr/>
        </p:nvSpPr>
        <p:spPr bwMode="auto">
          <a:xfrm>
            <a:off x="5364163" y="3716338"/>
            <a:ext cx="287337" cy="288925"/>
          </a:xfrm>
          <a:prstGeom prst="irregularSeal1">
            <a:avLst/>
          </a:prstGeom>
          <a:solidFill>
            <a:srgbClr val="0080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11313" name="AutoShape 49"/>
          <p:cNvSpPr>
            <a:spLocks noChangeArrowheads="1"/>
          </p:cNvSpPr>
          <p:nvPr/>
        </p:nvSpPr>
        <p:spPr bwMode="auto">
          <a:xfrm>
            <a:off x="5795963" y="3357563"/>
            <a:ext cx="287337" cy="288925"/>
          </a:xfrm>
          <a:prstGeom prst="irregularSeal1">
            <a:avLst/>
          </a:prstGeom>
          <a:solidFill>
            <a:srgbClr val="0080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11314" name="AutoShape 50"/>
          <p:cNvSpPr>
            <a:spLocks noChangeArrowheads="1"/>
          </p:cNvSpPr>
          <p:nvPr/>
        </p:nvSpPr>
        <p:spPr bwMode="auto">
          <a:xfrm>
            <a:off x="5795963" y="3716338"/>
            <a:ext cx="287337" cy="288925"/>
          </a:xfrm>
          <a:prstGeom prst="irregularSeal1">
            <a:avLst/>
          </a:prstGeom>
          <a:solidFill>
            <a:srgbClr val="0080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11315" name="Line 51"/>
          <p:cNvSpPr>
            <a:spLocks noChangeShapeType="1"/>
          </p:cNvSpPr>
          <p:nvPr/>
        </p:nvSpPr>
        <p:spPr bwMode="auto">
          <a:xfrm>
            <a:off x="6948488" y="2349500"/>
            <a:ext cx="1800225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11316" name="Line 52"/>
          <p:cNvSpPr>
            <a:spLocks noChangeShapeType="1"/>
          </p:cNvSpPr>
          <p:nvPr/>
        </p:nvSpPr>
        <p:spPr bwMode="auto">
          <a:xfrm>
            <a:off x="6948488" y="2852738"/>
            <a:ext cx="1800225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11317" name="Line 53"/>
          <p:cNvSpPr>
            <a:spLocks noChangeShapeType="1"/>
          </p:cNvSpPr>
          <p:nvPr/>
        </p:nvSpPr>
        <p:spPr bwMode="auto">
          <a:xfrm>
            <a:off x="6948488" y="3357563"/>
            <a:ext cx="1800225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11318" name="Line 54"/>
          <p:cNvSpPr>
            <a:spLocks noChangeShapeType="1"/>
          </p:cNvSpPr>
          <p:nvPr/>
        </p:nvSpPr>
        <p:spPr bwMode="auto">
          <a:xfrm>
            <a:off x="6948488" y="3860800"/>
            <a:ext cx="1800225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11319" name="AutoShape 55"/>
          <p:cNvSpPr>
            <a:spLocks noChangeArrowheads="1"/>
          </p:cNvSpPr>
          <p:nvPr/>
        </p:nvSpPr>
        <p:spPr bwMode="auto">
          <a:xfrm>
            <a:off x="611188" y="4652963"/>
            <a:ext cx="144462" cy="215900"/>
          </a:xfrm>
          <a:prstGeom prst="moon">
            <a:avLst>
              <a:gd name="adj" fmla="val 50000"/>
            </a:avLst>
          </a:prstGeom>
          <a:solidFill>
            <a:srgbClr val="EBFB53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11320" name="AutoShape 56"/>
          <p:cNvSpPr>
            <a:spLocks noChangeArrowheads="1"/>
          </p:cNvSpPr>
          <p:nvPr/>
        </p:nvSpPr>
        <p:spPr bwMode="auto">
          <a:xfrm>
            <a:off x="827088" y="4652963"/>
            <a:ext cx="144462" cy="215900"/>
          </a:xfrm>
          <a:prstGeom prst="moon">
            <a:avLst>
              <a:gd name="adj" fmla="val 50000"/>
            </a:avLst>
          </a:prstGeom>
          <a:solidFill>
            <a:srgbClr val="EBFB53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11321" name="AutoShape 57"/>
          <p:cNvSpPr>
            <a:spLocks noChangeArrowheads="1"/>
          </p:cNvSpPr>
          <p:nvPr/>
        </p:nvSpPr>
        <p:spPr bwMode="auto">
          <a:xfrm>
            <a:off x="1042988" y="4652963"/>
            <a:ext cx="144462" cy="215900"/>
          </a:xfrm>
          <a:prstGeom prst="moon">
            <a:avLst>
              <a:gd name="adj" fmla="val 50000"/>
            </a:avLst>
          </a:prstGeom>
          <a:solidFill>
            <a:srgbClr val="EBFB53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11322" name="AutoShape 58"/>
          <p:cNvSpPr>
            <a:spLocks noChangeArrowheads="1"/>
          </p:cNvSpPr>
          <p:nvPr/>
        </p:nvSpPr>
        <p:spPr bwMode="auto">
          <a:xfrm>
            <a:off x="1258888" y="4652963"/>
            <a:ext cx="144462" cy="215900"/>
          </a:xfrm>
          <a:prstGeom prst="moon">
            <a:avLst>
              <a:gd name="adj" fmla="val 50000"/>
            </a:avLst>
          </a:prstGeom>
          <a:solidFill>
            <a:srgbClr val="EBFB53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11323" name="AutoShape 59"/>
          <p:cNvSpPr>
            <a:spLocks noChangeArrowheads="1"/>
          </p:cNvSpPr>
          <p:nvPr/>
        </p:nvSpPr>
        <p:spPr bwMode="auto">
          <a:xfrm>
            <a:off x="1476375" y="4652963"/>
            <a:ext cx="144463" cy="215900"/>
          </a:xfrm>
          <a:prstGeom prst="moon">
            <a:avLst>
              <a:gd name="adj" fmla="val 50000"/>
            </a:avLst>
          </a:prstGeom>
          <a:solidFill>
            <a:srgbClr val="EBFB53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11324" name="AutoShape 60"/>
          <p:cNvSpPr>
            <a:spLocks noChangeArrowheads="1"/>
          </p:cNvSpPr>
          <p:nvPr/>
        </p:nvSpPr>
        <p:spPr bwMode="auto">
          <a:xfrm>
            <a:off x="1692275" y="4652963"/>
            <a:ext cx="144463" cy="215900"/>
          </a:xfrm>
          <a:prstGeom prst="moon">
            <a:avLst>
              <a:gd name="adj" fmla="val 50000"/>
            </a:avLst>
          </a:prstGeom>
          <a:solidFill>
            <a:srgbClr val="EBFB53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11325" name="AutoShape 61"/>
          <p:cNvSpPr>
            <a:spLocks noChangeArrowheads="1"/>
          </p:cNvSpPr>
          <p:nvPr/>
        </p:nvSpPr>
        <p:spPr bwMode="auto">
          <a:xfrm>
            <a:off x="2124075" y="4652963"/>
            <a:ext cx="144463" cy="215900"/>
          </a:xfrm>
          <a:prstGeom prst="moon">
            <a:avLst>
              <a:gd name="adj" fmla="val 50000"/>
            </a:avLst>
          </a:prstGeom>
          <a:solidFill>
            <a:srgbClr val="EBFB53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11326" name="AutoShape 62"/>
          <p:cNvSpPr>
            <a:spLocks noChangeArrowheads="1"/>
          </p:cNvSpPr>
          <p:nvPr/>
        </p:nvSpPr>
        <p:spPr bwMode="auto">
          <a:xfrm>
            <a:off x="1908175" y="4652963"/>
            <a:ext cx="144463" cy="215900"/>
          </a:xfrm>
          <a:prstGeom prst="moon">
            <a:avLst>
              <a:gd name="adj" fmla="val 50000"/>
            </a:avLst>
          </a:prstGeom>
          <a:solidFill>
            <a:srgbClr val="EBFB53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11327" name="AutoShape 63"/>
          <p:cNvSpPr>
            <a:spLocks noChangeArrowheads="1"/>
          </p:cNvSpPr>
          <p:nvPr/>
        </p:nvSpPr>
        <p:spPr bwMode="auto">
          <a:xfrm>
            <a:off x="611188" y="4868863"/>
            <a:ext cx="144462" cy="215900"/>
          </a:xfrm>
          <a:prstGeom prst="moon">
            <a:avLst>
              <a:gd name="adj" fmla="val 50000"/>
            </a:avLst>
          </a:prstGeom>
          <a:solidFill>
            <a:srgbClr val="EBFB53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11328" name="AutoShape 64"/>
          <p:cNvSpPr>
            <a:spLocks noChangeArrowheads="1"/>
          </p:cNvSpPr>
          <p:nvPr/>
        </p:nvSpPr>
        <p:spPr bwMode="auto">
          <a:xfrm>
            <a:off x="611188" y="5086350"/>
            <a:ext cx="144462" cy="215900"/>
          </a:xfrm>
          <a:prstGeom prst="moon">
            <a:avLst>
              <a:gd name="adj" fmla="val 50000"/>
            </a:avLst>
          </a:prstGeom>
          <a:solidFill>
            <a:srgbClr val="EBFB53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11329" name="AutoShape 65"/>
          <p:cNvSpPr>
            <a:spLocks noChangeArrowheads="1"/>
          </p:cNvSpPr>
          <p:nvPr/>
        </p:nvSpPr>
        <p:spPr bwMode="auto">
          <a:xfrm>
            <a:off x="611188" y="5302250"/>
            <a:ext cx="144462" cy="215900"/>
          </a:xfrm>
          <a:prstGeom prst="moon">
            <a:avLst>
              <a:gd name="adj" fmla="val 50000"/>
            </a:avLst>
          </a:prstGeom>
          <a:solidFill>
            <a:srgbClr val="EBFB53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11330" name="AutoShape 66"/>
          <p:cNvSpPr>
            <a:spLocks noChangeArrowheads="1"/>
          </p:cNvSpPr>
          <p:nvPr/>
        </p:nvSpPr>
        <p:spPr bwMode="auto">
          <a:xfrm>
            <a:off x="611188" y="5518150"/>
            <a:ext cx="144462" cy="215900"/>
          </a:xfrm>
          <a:prstGeom prst="moon">
            <a:avLst>
              <a:gd name="adj" fmla="val 50000"/>
            </a:avLst>
          </a:prstGeom>
          <a:solidFill>
            <a:srgbClr val="EBFB53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11331" name="AutoShape 67"/>
          <p:cNvSpPr>
            <a:spLocks noChangeArrowheads="1"/>
          </p:cNvSpPr>
          <p:nvPr/>
        </p:nvSpPr>
        <p:spPr bwMode="auto">
          <a:xfrm>
            <a:off x="611188" y="5734050"/>
            <a:ext cx="144462" cy="215900"/>
          </a:xfrm>
          <a:prstGeom prst="moon">
            <a:avLst>
              <a:gd name="adj" fmla="val 50000"/>
            </a:avLst>
          </a:prstGeom>
          <a:solidFill>
            <a:srgbClr val="EBFB53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11333" name="AutoShape 69"/>
          <p:cNvSpPr>
            <a:spLocks noChangeArrowheads="1"/>
          </p:cNvSpPr>
          <p:nvPr/>
        </p:nvSpPr>
        <p:spPr bwMode="auto">
          <a:xfrm>
            <a:off x="827088" y="4868863"/>
            <a:ext cx="144462" cy="215900"/>
          </a:xfrm>
          <a:prstGeom prst="moon">
            <a:avLst>
              <a:gd name="adj" fmla="val 50000"/>
            </a:avLst>
          </a:prstGeom>
          <a:solidFill>
            <a:srgbClr val="EBFB53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11334" name="AutoShape 70"/>
          <p:cNvSpPr>
            <a:spLocks noChangeArrowheads="1"/>
          </p:cNvSpPr>
          <p:nvPr/>
        </p:nvSpPr>
        <p:spPr bwMode="auto">
          <a:xfrm>
            <a:off x="1042988" y="4868863"/>
            <a:ext cx="144462" cy="215900"/>
          </a:xfrm>
          <a:prstGeom prst="moon">
            <a:avLst>
              <a:gd name="adj" fmla="val 50000"/>
            </a:avLst>
          </a:prstGeom>
          <a:solidFill>
            <a:srgbClr val="EBFB53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11335" name="AutoShape 71"/>
          <p:cNvSpPr>
            <a:spLocks noChangeArrowheads="1"/>
          </p:cNvSpPr>
          <p:nvPr/>
        </p:nvSpPr>
        <p:spPr bwMode="auto">
          <a:xfrm>
            <a:off x="827088" y="5086350"/>
            <a:ext cx="144462" cy="215900"/>
          </a:xfrm>
          <a:prstGeom prst="moon">
            <a:avLst>
              <a:gd name="adj" fmla="val 50000"/>
            </a:avLst>
          </a:prstGeom>
          <a:solidFill>
            <a:srgbClr val="EBFB53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11336" name="AutoShape 72"/>
          <p:cNvSpPr>
            <a:spLocks noChangeArrowheads="1"/>
          </p:cNvSpPr>
          <p:nvPr/>
        </p:nvSpPr>
        <p:spPr bwMode="auto">
          <a:xfrm>
            <a:off x="827088" y="5302250"/>
            <a:ext cx="144462" cy="215900"/>
          </a:xfrm>
          <a:prstGeom prst="moon">
            <a:avLst>
              <a:gd name="adj" fmla="val 50000"/>
            </a:avLst>
          </a:prstGeom>
          <a:solidFill>
            <a:srgbClr val="EBFB53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11337" name="AutoShape 73"/>
          <p:cNvSpPr>
            <a:spLocks noChangeArrowheads="1"/>
          </p:cNvSpPr>
          <p:nvPr/>
        </p:nvSpPr>
        <p:spPr bwMode="auto">
          <a:xfrm>
            <a:off x="827088" y="5518150"/>
            <a:ext cx="144462" cy="215900"/>
          </a:xfrm>
          <a:prstGeom prst="moon">
            <a:avLst>
              <a:gd name="adj" fmla="val 50000"/>
            </a:avLst>
          </a:prstGeom>
          <a:solidFill>
            <a:srgbClr val="EBFB53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11338" name="AutoShape 74"/>
          <p:cNvSpPr>
            <a:spLocks noChangeArrowheads="1"/>
          </p:cNvSpPr>
          <p:nvPr/>
        </p:nvSpPr>
        <p:spPr bwMode="auto">
          <a:xfrm>
            <a:off x="827088" y="5734050"/>
            <a:ext cx="144462" cy="215900"/>
          </a:xfrm>
          <a:prstGeom prst="moon">
            <a:avLst>
              <a:gd name="adj" fmla="val 50000"/>
            </a:avLst>
          </a:prstGeom>
          <a:solidFill>
            <a:srgbClr val="EBFB53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11340" name="AutoShape 76"/>
          <p:cNvSpPr>
            <a:spLocks noChangeArrowheads="1"/>
          </p:cNvSpPr>
          <p:nvPr/>
        </p:nvSpPr>
        <p:spPr bwMode="auto">
          <a:xfrm>
            <a:off x="1042988" y="5086350"/>
            <a:ext cx="144462" cy="215900"/>
          </a:xfrm>
          <a:prstGeom prst="moon">
            <a:avLst>
              <a:gd name="adj" fmla="val 50000"/>
            </a:avLst>
          </a:prstGeom>
          <a:solidFill>
            <a:srgbClr val="EBFB53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11341" name="AutoShape 77"/>
          <p:cNvSpPr>
            <a:spLocks noChangeArrowheads="1"/>
          </p:cNvSpPr>
          <p:nvPr/>
        </p:nvSpPr>
        <p:spPr bwMode="auto">
          <a:xfrm>
            <a:off x="1042988" y="5302250"/>
            <a:ext cx="144462" cy="215900"/>
          </a:xfrm>
          <a:prstGeom prst="moon">
            <a:avLst>
              <a:gd name="adj" fmla="val 50000"/>
            </a:avLst>
          </a:prstGeom>
          <a:solidFill>
            <a:srgbClr val="EBFB53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11342" name="AutoShape 78"/>
          <p:cNvSpPr>
            <a:spLocks noChangeArrowheads="1"/>
          </p:cNvSpPr>
          <p:nvPr/>
        </p:nvSpPr>
        <p:spPr bwMode="auto">
          <a:xfrm>
            <a:off x="1042988" y="5518150"/>
            <a:ext cx="144462" cy="215900"/>
          </a:xfrm>
          <a:prstGeom prst="moon">
            <a:avLst>
              <a:gd name="adj" fmla="val 50000"/>
            </a:avLst>
          </a:prstGeom>
          <a:solidFill>
            <a:srgbClr val="EBFB53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11343" name="AutoShape 79"/>
          <p:cNvSpPr>
            <a:spLocks noChangeArrowheads="1"/>
          </p:cNvSpPr>
          <p:nvPr/>
        </p:nvSpPr>
        <p:spPr bwMode="auto">
          <a:xfrm>
            <a:off x="1042988" y="5734050"/>
            <a:ext cx="144462" cy="215900"/>
          </a:xfrm>
          <a:prstGeom prst="moon">
            <a:avLst>
              <a:gd name="adj" fmla="val 50000"/>
            </a:avLst>
          </a:prstGeom>
          <a:solidFill>
            <a:srgbClr val="EBFB53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11345" name="AutoShape 81"/>
          <p:cNvSpPr>
            <a:spLocks noChangeArrowheads="1"/>
          </p:cNvSpPr>
          <p:nvPr/>
        </p:nvSpPr>
        <p:spPr bwMode="auto">
          <a:xfrm>
            <a:off x="1258888" y="4868863"/>
            <a:ext cx="144462" cy="215900"/>
          </a:xfrm>
          <a:prstGeom prst="moon">
            <a:avLst>
              <a:gd name="adj" fmla="val 50000"/>
            </a:avLst>
          </a:prstGeom>
          <a:solidFill>
            <a:srgbClr val="EBFB53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11346" name="AutoShape 82"/>
          <p:cNvSpPr>
            <a:spLocks noChangeArrowheads="1"/>
          </p:cNvSpPr>
          <p:nvPr/>
        </p:nvSpPr>
        <p:spPr bwMode="auto">
          <a:xfrm>
            <a:off x="1258888" y="5086350"/>
            <a:ext cx="144462" cy="215900"/>
          </a:xfrm>
          <a:prstGeom prst="moon">
            <a:avLst>
              <a:gd name="adj" fmla="val 50000"/>
            </a:avLst>
          </a:prstGeom>
          <a:solidFill>
            <a:srgbClr val="EBFB53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11347" name="AutoShape 83"/>
          <p:cNvSpPr>
            <a:spLocks noChangeArrowheads="1"/>
          </p:cNvSpPr>
          <p:nvPr/>
        </p:nvSpPr>
        <p:spPr bwMode="auto">
          <a:xfrm>
            <a:off x="1258888" y="5300663"/>
            <a:ext cx="144462" cy="215900"/>
          </a:xfrm>
          <a:prstGeom prst="moon">
            <a:avLst>
              <a:gd name="adj" fmla="val 50000"/>
            </a:avLst>
          </a:prstGeom>
          <a:solidFill>
            <a:srgbClr val="EBFB53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11348" name="AutoShape 84"/>
          <p:cNvSpPr>
            <a:spLocks noChangeArrowheads="1"/>
          </p:cNvSpPr>
          <p:nvPr/>
        </p:nvSpPr>
        <p:spPr bwMode="auto">
          <a:xfrm>
            <a:off x="1258888" y="5518150"/>
            <a:ext cx="144462" cy="215900"/>
          </a:xfrm>
          <a:prstGeom prst="moon">
            <a:avLst>
              <a:gd name="adj" fmla="val 50000"/>
            </a:avLst>
          </a:prstGeom>
          <a:solidFill>
            <a:srgbClr val="EBFB53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11349" name="AutoShape 85"/>
          <p:cNvSpPr>
            <a:spLocks noChangeArrowheads="1"/>
          </p:cNvSpPr>
          <p:nvPr/>
        </p:nvSpPr>
        <p:spPr bwMode="auto">
          <a:xfrm>
            <a:off x="1258888" y="5734050"/>
            <a:ext cx="144462" cy="215900"/>
          </a:xfrm>
          <a:prstGeom prst="moon">
            <a:avLst>
              <a:gd name="adj" fmla="val 50000"/>
            </a:avLst>
          </a:prstGeom>
          <a:solidFill>
            <a:srgbClr val="EBFB53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11351" name="AutoShape 87"/>
          <p:cNvSpPr>
            <a:spLocks noChangeArrowheads="1"/>
          </p:cNvSpPr>
          <p:nvPr/>
        </p:nvSpPr>
        <p:spPr bwMode="auto">
          <a:xfrm>
            <a:off x="1476375" y="4868863"/>
            <a:ext cx="144463" cy="215900"/>
          </a:xfrm>
          <a:prstGeom prst="moon">
            <a:avLst>
              <a:gd name="adj" fmla="val 50000"/>
            </a:avLst>
          </a:prstGeom>
          <a:solidFill>
            <a:srgbClr val="EBFB53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11352" name="AutoShape 88"/>
          <p:cNvSpPr>
            <a:spLocks noChangeArrowheads="1"/>
          </p:cNvSpPr>
          <p:nvPr/>
        </p:nvSpPr>
        <p:spPr bwMode="auto">
          <a:xfrm>
            <a:off x="1692275" y="4868863"/>
            <a:ext cx="144463" cy="215900"/>
          </a:xfrm>
          <a:prstGeom prst="moon">
            <a:avLst>
              <a:gd name="adj" fmla="val 50000"/>
            </a:avLst>
          </a:prstGeom>
          <a:solidFill>
            <a:srgbClr val="EBFB53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11353" name="AutoShape 89"/>
          <p:cNvSpPr>
            <a:spLocks noChangeArrowheads="1"/>
          </p:cNvSpPr>
          <p:nvPr/>
        </p:nvSpPr>
        <p:spPr bwMode="auto">
          <a:xfrm>
            <a:off x="1908175" y="4868863"/>
            <a:ext cx="144463" cy="215900"/>
          </a:xfrm>
          <a:prstGeom prst="moon">
            <a:avLst>
              <a:gd name="adj" fmla="val 50000"/>
            </a:avLst>
          </a:prstGeom>
          <a:solidFill>
            <a:srgbClr val="EBFB53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11354" name="AutoShape 90"/>
          <p:cNvSpPr>
            <a:spLocks noChangeArrowheads="1"/>
          </p:cNvSpPr>
          <p:nvPr/>
        </p:nvSpPr>
        <p:spPr bwMode="auto">
          <a:xfrm>
            <a:off x="2124075" y="4868863"/>
            <a:ext cx="144463" cy="215900"/>
          </a:xfrm>
          <a:prstGeom prst="moon">
            <a:avLst>
              <a:gd name="adj" fmla="val 50000"/>
            </a:avLst>
          </a:prstGeom>
          <a:solidFill>
            <a:srgbClr val="EBFB53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11355" name="AutoShape 91"/>
          <p:cNvSpPr>
            <a:spLocks noChangeArrowheads="1"/>
          </p:cNvSpPr>
          <p:nvPr/>
        </p:nvSpPr>
        <p:spPr bwMode="auto">
          <a:xfrm>
            <a:off x="1476375" y="5086350"/>
            <a:ext cx="144463" cy="215900"/>
          </a:xfrm>
          <a:prstGeom prst="moon">
            <a:avLst>
              <a:gd name="adj" fmla="val 50000"/>
            </a:avLst>
          </a:prstGeom>
          <a:solidFill>
            <a:srgbClr val="EBFB53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11356" name="AutoShape 92"/>
          <p:cNvSpPr>
            <a:spLocks noChangeArrowheads="1"/>
          </p:cNvSpPr>
          <p:nvPr/>
        </p:nvSpPr>
        <p:spPr bwMode="auto">
          <a:xfrm>
            <a:off x="1692275" y="5086350"/>
            <a:ext cx="144463" cy="215900"/>
          </a:xfrm>
          <a:prstGeom prst="moon">
            <a:avLst>
              <a:gd name="adj" fmla="val 50000"/>
            </a:avLst>
          </a:prstGeom>
          <a:solidFill>
            <a:srgbClr val="EBFB53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11357" name="AutoShape 93"/>
          <p:cNvSpPr>
            <a:spLocks noChangeArrowheads="1"/>
          </p:cNvSpPr>
          <p:nvPr/>
        </p:nvSpPr>
        <p:spPr bwMode="auto">
          <a:xfrm>
            <a:off x="1476375" y="5302250"/>
            <a:ext cx="144463" cy="215900"/>
          </a:xfrm>
          <a:prstGeom prst="moon">
            <a:avLst>
              <a:gd name="adj" fmla="val 50000"/>
            </a:avLst>
          </a:prstGeom>
          <a:solidFill>
            <a:srgbClr val="EBFB53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11358" name="AutoShape 94"/>
          <p:cNvSpPr>
            <a:spLocks noChangeArrowheads="1"/>
          </p:cNvSpPr>
          <p:nvPr/>
        </p:nvSpPr>
        <p:spPr bwMode="auto">
          <a:xfrm>
            <a:off x="1476375" y="5518150"/>
            <a:ext cx="144463" cy="215900"/>
          </a:xfrm>
          <a:prstGeom prst="moon">
            <a:avLst>
              <a:gd name="adj" fmla="val 50000"/>
            </a:avLst>
          </a:prstGeom>
          <a:solidFill>
            <a:srgbClr val="EBFB53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11359" name="AutoShape 95"/>
          <p:cNvSpPr>
            <a:spLocks noChangeArrowheads="1"/>
          </p:cNvSpPr>
          <p:nvPr/>
        </p:nvSpPr>
        <p:spPr bwMode="auto">
          <a:xfrm>
            <a:off x="1908175" y="5086350"/>
            <a:ext cx="144463" cy="215900"/>
          </a:xfrm>
          <a:prstGeom prst="moon">
            <a:avLst>
              <a:gd name="adj" fmla="val 50000"/>
            </a:avLst>
          </a:prstGeom>
          <a:solidFill>
            <a:srgbClr val="EBFB53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11360" name="AutoShape 96"/>
          <p:cNvSpPr>
            <a:spLocks noChangeArrowheads="1"/>
          </p:cNvSpPr>
          <p:nvPr/>
        </p:nvSpPr>
        <p:spPr bwMode="auto">
          <a:xfrm>
            <a:off x="1476375" y="5734050"/>
            <a:ext cx="144463" cy="215900"/>
          </a:xfrm>
          <a:prstGeom prst="moon">
            <a:avLst>
              <a:gd name="adj" fmla="val 50000"/>
            </a:avLst>
          </a:prstGeom>
          <a:solidFill>
            <a:srgbClr val="EBFB53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11362" name="AutoShape 98"/>
          <p:cNvSpPr>
            <a:spLocks noChangeArrowheads="1"/>
          </p:cNvSpPr>
          <p:nvPr/>
        </p:nvSpPr>
        <p:spPr bwMode="auto">
          <a:xfrm>
            <a:off x="1692275" y="5302250"/>
            <a:ext cx="144463" cy="215900"/>
          </a:xfrm>
          <a:prstGeom prst="moon">
            <a:avLst>
              <a:gd name="adj" fmla="val 50000"/>
            </a:avLst>
          </a:prstGeom>
          <a:solidFill>
            <a:srgbClr val="EBFB53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11363" name="AutoShape 99"/>
          <p:cNvSpPr>
            <a:spLocks noChangeArrowheads="1"/>
          </p:cNvSpPr>
          <p:nvPr/>
        </p:nvSpPr>
        <p:spPr bwMode="auto">
          <a:xfrm>
            <a:off x="1692275" y="5518150"/>
            <a:ext cx="144463" cy="215900"/>
          </a:xfrm>
          <a:prstGeom prst="moon">
            <a:avLst>
              <a:gd name="adj" fmla="val 50000"/>
            </a:avLst>
          </a:prstGeom>
          <a:solidFill>
            <a:srgbClr val="EBFB53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11364" name="AutoShape 100"/>
          <p:cNvSpPr>
            <a:spLocks noChangeArrowheads="1"/>
          </p:cNvSpPr>
          <p:nvPr/>
        </p:nvSpPr>
        <p:spPr bwMode="auto">
          <a:xfrm>
            <a:off x="1692275" y="5734050"/>
            <a:ext cx="144463" cy="215900"/>
          </a:xfrm>
          <a:prstGeom prst="moon">
            <a:avLst>
              <a:gd name="adj" fmla="val 50000"/>
            </a:avLst>
          </a:prstGeom>
          <a:solidFill>
            <a:srgbClr val="EBFB53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11366" name="AutoShape 102"/>
          <p:cNvSpPr>
            <a:spLocks noChangeArrowheads="1"/>
          </p:cNvSpPr>
          <p:nvPr/>
        </p:nvSpPr>
        <p:spPr bwMode="auto">
          <a:xfrm>
            <a:off x="1908175" y="5302250"/>
            <a:ext cx="144463" cy="215900"/>
          </a:xfrm>
          <a:prstGeom prst="moon">
            <a:avLst>
              <a:gd name="adj" fmla="val 50000"/>
            </a:avLst>
          </a:prstGeom>
          <a:solidFill>
            <a:srgbClr val="EBFB53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11367" name="AutoShape 103"/>
          <p:cNvSpPr>
            <a:spLocks noChangeArrowheads="1"/>
          </p:cNvSpPr>
          <p:nvPr/>
        </p:nvSpPr>
        <p:spPr bwMode="auto">
          <a:xfrm>
            <a:off x="1908175" y="5518150"/>
            <a:ext cx="144463" cy="215900"/>
          </a:xfrm>
          <a:prstGeom prst="moon">
            <a:avLst>
              <a:gd name="adj" fmla="val 50000"/>
            </a:avLst>
          </a:prstGeom>
          <a:solidFill>
            <a:srgbClr val="EBFB53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11368" name="AutoShape 104"/>
          <p:cNvSpPr>
            <a:spLocks noChangeArrowheads="1"/>
          </p:cNvSpPr>
          <p:nvPr/>
        </p:nvSpPr>
        <p:spPr bwMode="auto">
          <a:xfrm>
            <a:off x="1908175" y="5734050"/>
            <a:ext cx="144463" cy="215900"/>
          </a:xfrm>
          <a:prstGeom prst="moon">
            <a:avLst>
              <a:gd name="adj" fmla="val 50000"/>
            </a:avLst>
          </a:prstGeom>
          <a:solidFill>
            <a:srgbClr val="EBFB53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11370" name="AutoShape 106"/>
          <p:cNvSpPr>
            <a:spLocks noChangeArrowheads="1"/>
          </p:cNvSpPr>
          <p:nvPr/>
        </p:nvSpPr>
        <p:spPr bwMode="auto">
          <a:xfrm>
            <a:off x="2124075" y="5086350"/>
            <a:ext cx="144463" cy="215900"/>
          </a:xfrm>
          <a:prstGeom prst="moon">
            <a:avLst>
              <a:gd name="adj" fmla="val 50000"/>
            </a:avLst>
          </a:prstGeom>
          <a:solidFill>
            <a:srgbClr val="EBFB53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11371" name="AutoShape 107"/>
          <p:cNvSpPr>
            <a:spLocks noChangeArrowheads="1"/>
          </p:cNvSpPr>
          <p:nvPr/>
        </p:nvSpPr>
        <p:spPr bwMode="auto">
          <a:xfrm>
            <a:off x="2124075" y="5302250"/>
            <a:ext cx="144463" cy="215900"/>
          </a:xfrm>
          <a:prstGeom prst="moon">
            <a:avLst>
              <a:gd name="adj" fmla="val 50000"/>
            </a:avLst>
          </a:prstGeom>
          <a:solidFill>
            <a:srgbClr val="EBFB53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11372" name="AutoShape 108"/>
          <p:cNvSpPr>
            <a:spLocks noChangeArrowheads="1"/>
          </p:cNvSpPr>
          <p:nvPr/>
        </p:nvSpPr>
        <p:spPr bwMode="auto">
          <a:xfrm>
            <a:off x="2124075" y="5518150"/>
            <a:ext cx="144463" cy="215900"/>
          </a:xfrm>
          <a:prstGeom prst="moon">
            <a:avLst>
              <a:gd name="adj" fmla="val 50000"/>
            </a:avLst>
          </a:prstGeom>
          <a:solidFill>
            <a:srgbClr val="EBFB53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11373" name="AutoShape 109"/>
          <p:cNvSpPr>
            <a:spLocks noChangeArrowheads="1"/>
          </p:cNvSpPr>
          <p:nvPr/>
        </p:nvSpPr>
        <p:spPr bwMode="auto">
          <a:xfrm>
            <a:off x="2124075" y="5734050"/>
            <a:ext cx="144463" cy="215900"/>
          </a:xfrm>
          <a:prstGeom prst="moon">
            <a:avLst>
              <a:gd name="adj" fmla="val 50000"/>
            </a:avLst>
          </a:prstGeom>
          <a:solidFill>
            <a:srgbClr val="EBFB53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11374" name="Line 110"/>
          <p:cNvSpPr>
            <a:spLocks noChangeShapeType="1"/>
          </p:cNvSpPr>
          <p:nvPr/>
        </p:nvSpPr>
        <p:spPr bwMode="auto">
          <a:xfrm>
            <a:off x="3851275" y="3860800"/>
            <a:ext cx="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11375" name="Line 111"/>
          <p:cNvSpPr>
            <a:spLocks noChangeShapeType="1"/>
          </p:cNvSpPr>
          <p:nvPr/>
        </p:nvSpPr>
        <p:spPr bwMode="auto">
          <a:xfrm>
            <a:off x="2916238" y="4508500"/>
            <a:ext cx="1584325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11376" name="Line 112"/>
          <p:cNvSpPr>
            <a:spLocks noChangeShapeType="1"/>
          </p:cNvSpPr>
          <p:nvPr/>
        </p:nvSpPr>
        <p:spPr bwMode="auto">
          <a:xfrm>
            <a:off x="2916238" y="5013325"/>
            <a:ext cx="1584325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11377" name="Line 113"/>
          <p:cNvSpPr>
            <a:spLocks noChangeShapeType="1"/>
          </p:cNvSpPr>
          <p:nvPr/>
        </p:nvSpPr>
        <p:spPr bwMode="auto">
          <a:xfrm>
            <a:off x="2916238" y="5589588"/>
            <a:ext cx="1584325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11378" name="Line 114"/>
          <p:cNvSpPr>
            <a:spLocks noChangeShapeType="1"/>
          </p:cNvSpPr>
          <p:nvPr/>
        </p:nvSpPr>
        <p:spPr bwMode="auto">
          <a:xfrm>
            <a:off x="2916238" y="6092825"/>
            <a:ext cx="1584325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11379" name="Line 115"/>
          <p:cNvSpPr>
            <a:spLocks noChangeShapeType="1"/>
          </p:cNvSpPr>
          <p:nvPr/>
        </p:nvSpPr>
        <p:spPr bwMode="auto">
          <a:xfrm>
            <a:off x="6948488" y="4437063"/>
            <a:ext cx="1800225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11380" name="Line 116"/>
          <p:cNvSpPr>
            <a:spLocks noChangeShapeType="1"/>
          </p:cNvSpPr>
          <p:nvPr/>
        </p:nvSpPr>
        <p:spPr bwMode="auto">
          <a:xfrm>
            <a:off x="6948488" y="4941888"/>
            <a:ext cx="1800225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11381" name="Line 117"/>
          <p:cNvSpPr>
            <a:spLocks noChangeShapeType="1"/>
          </p:cNvSpPr>
          <p:nvPr/>
        </p:nvSpPr>
        <p:spPr bwMode="auto">
          <a:xfrm>
            <a:off x="6948488" y="5516563"/>
            <a:ext cx="1800225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11382" name="Line 118"/>
          <p:cNvSpPr>
            <a:spLocks noChangeShapeType="1"/>
          </p:cNvSpPr>
          <p:nvPr/>
        </p:nvSpPr>
        <p:spPr bwMode="auto">
          <a:xfrm>
            <a:off x="6948488" y="6092825"/>
            <a:ext cx="1800225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11386" name="AutoShape 122"/>
          <p:cNvSpPr>
            <a:spLocks noChangeArrowheads="1"/>
          </p:cNvSpPr>
          <p:nvPr/>
        </p:nvSpPr>
        <p:spPr bwMode="auto">
          <a:xfrm>
            <a:off x="5076825" y="4652963"/>
            <a:ext cx="215900" cy="144462"/>
          </a:xfrm>
          <a:prstGeom prst="triangle">
            <a:avLst>
              <a:gd name="adj" fmla="val 50000"/>
            </a:avLst>
          </a:prstGeom>
          <a:solidFill>
            <a:srgbClr val="0000FF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11387" name="AutoShape 123"/>
          <p:cNvSpPr>
            <a:spLocks noChangeArrowheads="1"/>
          </p:cNvSpPr>
          <p:nvPr/>
        </p:nvSpPr>
        <p:spPr bwMode="auto">
          <a:xfrm>
            <a:off x="5076825" y="4868863"/>
            <a:ext cx="215900" cy="144462"/>
          </a:xfrm>
          <a:prstGeom prst="triangle">
            <a:avLst>
              <a:gd name="adj" fmla="val 50000"/>
            </a:avLst>
          </a:prstGeom>
          <a:solidFill>
            <a:srgbClr val="0000FF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11388" name="AutoShape 124"/>
          <p:cNvSpPr>
            <a:spLocks noChangeArrowheads="1"/>
          </p:cNvSpPr>
          <p:nvPr/>
        </p:nvSpPr>
        <p:spPr bwMode="auto">
          <a:xfrm>
            <a:off x="5076825" y="5084763"/>
            <a:ext cx="215900" cy="144462"/>
          </a:xfrm>
          <a:prstGeom prst="triangle">
            <a:avLst>
              <a:gd name="adj" fmla="val 50000"/>
            </a:avLst>
          </a:prstGeom>
          <a:solidFill>
            <a:srgbClr val="0000FF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11389" name="AutoShape 125"/>
          <p:cNvSpPr>
            <a:spLocks noChangeArrowheads="1"/>
          </p:cNvSpPr>
          <p:nvPr/>
        </p:nvSpPr>
        <p:spPr bwMode="auto">
          <a:xfrm>
            <a:off x="5076825" y="5300663"/>
            <a:ext cx="215900" cy="144462"/>
          </a:xfrm>
          <a:prstGeom prst="triangle">
            <a:avLst>
              <a:gd name="adj" fmla="val 50000"/>
            </a:avLst>
          </a:prstGeom>
          <a:solidFill>
            <a:srgbClr val="0000FF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11390" name="AutoShape 126"/>
          <p:cNvSpPr>
            <a:spLocks noChangeArrowheads="1"/>
          </p:cNvSpPr>
          <p:nvPr/>
        </p:nvSpPr>
        <p:spPr bwMode="auto">
          <a:xfrm>
            <a:off x="5076825" y="5516563"/>
            <a:ext cx="215900" cy="144462"/>
          </a:xfrm>
          <a:prstGeom prst="triangle">
            <a:avLst>
              <a:gd name="adj" fmla="val 50000"/>
            </a:avLst>
          </a:prstGeom>
          <a:solidFill>
            <a:srgbClr val="0000FF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11391" name="AutoShape 127"/>
          <p:cNvSpPr>
            <a:spLocks noChangeArrowheads="1"/>
          </p:cNvSpPr>
          <p:nvPr/>
        </p:nvSpPr>
        <p:spPr bwMode="auto">
          <a:xfrm>
            <a:off x="5076825" y="5732463"/>
            <a:ext cx="215900" cy="144462"/>
          </a:xfrm>
          <a:prstGeom prst="triangle">
            <a:avLst>
              <a:gd name="adj" fmla="val 50000"/>
            </a:avLst>
          </a:prstGeom>
          <a:solidFill>
            <a:srgbClr val="0000FF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11392" name="AutoShape 128"/>
          <p:cNvSpPr>
            <a:spLocks noChangeArrowheads="1"/>
          </p:cNvSpPr>
          <p:nvPr/>
        </p:nvSpPr>
        <p:spPr bwMode="auto">
          <a:xfrm>
            <a:off x="5364163" y="4652963"/>
            <a:ext cx="215900" cy="144462"/>
          </a:xfrm>
          <a:prstGeom prst="triangle">
            <a:avLst>
              <a:gd name="adj" fmla="val 50000"/>
            </a:avLst>
          </a:prstGeom>
          <a:solidFill>
            <a:srgbClr val="0000FF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11393" name="AutoShape 129"/>
          <p:cNvSpPr>
            <a:spLocks noChangeArrowheads="1"/>
          </p:cNvSpPr>
          <p:nvPr/>
        </p:nvSpPr>
        <p:spPr bwMode="auto">
          <a:xfrm>
            <a:off x="5364163" y="4868863"/>
            <a:ext cx="215900" cy="144462"/>
          </a:xfrm>
          <a:prstGeom prst="triangle">
            <a:avLst>
              <a:gd name="adj" fmla="val 50000"/>
            </a:avLst>
          </a:prstGeom>
          <a:solidFill>
            <a:srgbClr val="0000FF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11394" name="AutoShape 130"/>
          <p:cNvSpPr>
            <a:spLocks noChangeArrowheads="1"/>
          </p:cNvSpPr>
          <p:nvPr/>
        </p:nvSpPr>
        <p:spPr bwMode="auto">
          <a:xfrm>
            <a:off x="5364163" y="5084763"/>
            <a:ext cx="215900" cy="144462"/>
          </a:xfrm>
          <a:prstGeom prst="triangle">
            <a:avLst>
              <a:gd name="adj" fmla="val 50000"/>
            </a:avLst>
          </a:prstGeom>
          <a:solidFill>
            <a:srgbClr val="0000FF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11395" name="AutoShape 131"/>
          <p:cNvSpPr>
            <a:spLocks noChangeArrowheads="1"/>
          </p:cNvSpPr>
          <p:nvPr/>
        </p:nvSpPr>
        <p:spPr bwMode="auto">
          <a:xfrm>
            <a:off x="5364163" y="5300663"/>
            <a:ext cx="215900" cy="144462"/>
          </a:xfrm>
          <a:prstGeom prst="triangle">
            <a:avLst>
              <a:gd name="adj" fmla="val 50000"/>
            </a:avLst>
          </a:prstGeom>
          <a:solidFill>
            <a:srgbClr val="0000FF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11396" name="AutoShape 132"/>
          <p:cNvSpPr>
            <a:spLocks noChangeArrowheads="1"/>
          </p:cNvSpPr>
          <p:nvPr/>
        </p:nvSpPr>
        <p:spPr bwMode="auto">
          <a:xfrm>
            <a:off x="5364163" y="5516563"/>
            <a:ext cx="215900" cy="144462"/>
          </a:xfrm>
          <a:prstGeom prst="triangle">
            <a:avLst>
              <a:gd name="adj" fmla="val 50000"/>
            </a:avLst>
          </a:prstGeom>
          <a:solidFill>
            <a:srgbClr val="0000FF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11397" name="AutoShape 133"/>
          <p:cNvSpPr>
            <a:spLocks noChangeArrowheads="1"/>
          </p:cNvSpPr>
          <p:nvPr/>
        </p:nvSpPr>
        <p:spPr bwMode="auto">
          <a:xfrm>
            <a:off x="5364163" y="5732463"/>
            <a:ext cx="215900" cy="144462"/>
          </a:xfrm>
          <a:prstGeom prst="triangle">
            <a:avLst>
              <a:gd name="adj" fmla="val 50000"/>
            </a:avLst>
          </a:prstGeom>
          <a:solidFill>
            <a:srgbClr val="0000FF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11398" name="AutoShape 134"/>
          <p:cNvSpPr>
            <a:spLocks noChangeArrowheads="1"/>
          </p:cNvSpPr>
          <p:nvPr/>
        </p:nvSpPr>
        <p:spPr bwMode="auto">
          <a:xfrm>
            <a:off x="5724525" y="4652963"/>
            <a:ext cx="215900" cy="144462"/>
          </a:xfrm>
          <a:prstGeom prst="triangle">
            <a:avLst>
              <a:gd name="adj" fmla="val 50000"/>
            </a:avLst>
          </a:prstGeom>
          <a:solidFill>
            <a:srgbClr val="0000FF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11399" name="AutoShape 135"/>
          <p:cNvSpPr>
            <a:spLocks noChangeArrowheads="1"/>
          </p:cNvSpPr>
          <p:nvPr/>
        </p:nvSpPr>
        <p:spPr bwMode="auto">
          <a:xfrm>
            <a:off x="6084888" y="4652963"/>
            <a:ext cx="215900" cy="144462"/>
          </a:xfrm>
          <a:prstGeom prst="triangle">
            <a:avLst>
              <a:gd name="adj" fmla="val 50000"/>
            </a:avLst>
          </a:prstGeom>
          <a:solidFill>
            <a:srgbClr val="0000FF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11400" name="AutoShape 136"/>
          <p:cNvSpPr>
            <a:spLocks noChangeArrowheads="1"/>
          </p:cNvSpPr>
          <p:nvPr/>
        </p:nvSpPr>
        <p:spPr bwMode="auto">
          <a:xfrm>
            <a:off x="5724525" y="4868863"/>
            <a:ext cx="215900" cy="144462"/>
          </a:xfrm>
          <a:prstGeom prst="triangle">
            <a:avLst>
              <a:gd name="adj" fmla="val 50000"/>
            </a:avLst>
          </a:prstGeom>
          <a:solidFill>
            <a:srgbClr val="0000FF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11401" name="AutoShape 137"/>
          <p:cNvSpPr>
            <a:spLocks noChangeArrowheads="1"/>
          </p:cNvSpPr>
          <p:nvPr/>
        </p:nvSpPr>
        <p:spPr bwMode="auto">
          <a:xfrm>
            <a:off x="6084888" y="4868863"/>
            <a:ext cx="215900" cy="144462"/>
          </a:xfrm>
          <a:prstGeom prst="triangle">
            <a:avLst>
              <a:gd name="adj" fmla="val 50000"/>
            </a:avLst>
          </a:prstGeom>
          <a:solidFill>
            <a:srgbClr val="0000FF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11402" name="AutoShape 138"/>
          <p:cNvSpPr>
            <a:spLocks noChangeArrowheads="1"/>
          </p:cNvSpPr>
          <p:nvPr/>
        </p:nvSpPr>
        <p:spPr bwMode="auto">
          <a:xfrm>
            <a:off x="6084888" y="5084763"/>
            <a:ext cx="215900" cy="144462"/>
          </a:xfrm>
          <a:prstGeom prst="triangle">
            <a:avLst>
              <a:gd name="adj" fmla="val 50000"/>
            </a:avLst>
          </a:prstGeom>
          <a:solidFill>
            <a:srgbClr val="0000FF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11403" name="AutoShape 139"/>
          <p:cNvSpPr>
            <a:spLocks noChangeArrowheads="1"/>
          </p:cNvSpPr>
          <p:nvPr/>
        </p:nvSpPr>
        <p:spPr bwMode="auto">
          <a:xfrm>
            <a:off x="5724525" y="5084763"/>
            <a:ext cx="215900" cy="144462"/>
          </a:xfrm>
          <a:prstGeom prst="triangle">
            <a:avLst>
              <a:gd name="adj" fmla="val 50000"/>
            </a:avLst>
          </a:prstGeom>
          <a:solidFill>
            <a:srgbClr val="0000FF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11404" name="AutoShape 140"/>
          <p:cNvSpPr>
            <a:spLocks noChangeArrowheads="1"/>
          </p:cNvSpPr>
          <p:nvPr/>
        </p:nvSpPr>
        <p:spPr bwMode="auto">
          <a:xfrm>
            <a:off x="5724525" y="5300663"/>
            <a:ext cx="215900" cy="144462"/>
          </a:xfrm>
          <a:prstGeom prst="triangle">
            <a:avLst>
              <a:gd name="adj" fmla="val 50000"/>
            </a:avLst>
          </a:prstGeom>
          <a:solidFill>
            <a:srgbClr val="0000FF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11405" name="AutoShape 141"/>
          <p:cNvSpPr>
            <a:spLocks noChangeArrowheads="1"/>
          </p:cNvSpPr>
          <p:nvPr/>
        </p:nvSpPr>
        <p:spPr bwMode="auto">
          <a:xfrm>
            <a:off x="6084888" y="5300663"/>
            <a:ext cx="215900" cy="144462"/>
          </a:xfrm>
          <a:prstGeom prst="triangle">
            <a:avLst>
              <a:gd name="adj" fmla="val 50000"/>
            </a:avLst>
          </a:prstGeom>
          <a:solidFill>
            <a:srgbClr val="0000FF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11406" name="AutoShape 142"/>
          <p:cNvSpPr>
            <a:spLocks noChangeArrowheads="1"/>
          </p:cNvSpPr>
          <p:nvPr/>
        </p:nvSpPr>
        <p:spPr bwMode="auto">
          <a:xfrm>
            <a:off x="5724525" y="5516563"/>
            <a:ext cx="215900" cy="144462"/>
          </a:xfrm>
          <a:prstGeom prst="triangle">
            <a:avLst>
              <a:gd name="adj" fmla="val 50000"/>
            </a:avLst>
          </a:prstGeom>
          <a:solidFill>
            <a:srgbClr val="0000FF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11407" name="AutoShape 143"/>
          <p:cNvSpPr>
            <a:spLocks noChangeArrowheads="1"/>
          </p:cNvSpPr>
          <p:nvPr/>
        </p:nvSpPr>
        <p:spPr bwMode="auto">
          <a:xfrm>
            <a:off x="5724525" y="5732463"/>
            <a:ext cx="215900" cy="144462"/>
          </a:xfrm>
          <a:prstGeom prst="triangle">
            <a:avLst>
              <a:gd name="adj" fmla="val 50000"/>
            </a:avLst>
          </a:prstGeom>
          <a:solidFill>
            <a:srgbClr val="0000FF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11408" name="AutoShape 144"/>
          <p:cNvSpPr>
            <a:spLocks noChangeArrowheads="1"/>
          </p:cNvSpPr>
          <p:nvPr/>
        </p:nvSpPr>
        <p:spPr bwMode="auto">
          <a:xfrm>
            <a:off x="6084888" y="5516563"/>
            <a:ext cx="215900" cy="144462"/>
          </a:xfrm>
          <a:prstGeom prst="triangle">
            <a:avLst>
              <a:gd name="adj" fmla="val 50000"/>
            </a:avLst>
          </a:prstGeom>
          <a:solidFill>
            <a:srgbClr val="0000FF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11409" name="AutoShape 145"/>
          <p:cNvSpPr>
            <a:spLocks noChangeArrowheads="1"/>
          </p:cNvSpPr>
          <p:nvPr/>
        </p:nvSpPr>
        <p:spPr bwMode="auto">
          <a:xfrm>
            <a:off x="6084888" y="5732463"/>
            <a:ext cx="215900" cy="144462"/>
          </a:xfrm>
          <a:prstGeom prst="triangle">
            <a:avLst>
              <a:gd name="adj" fmla="val 50000"/>
            </a:avLst>
          </a:prstGeom>
          <a:solidFill>
            <a:srgbClr val="0000FF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37125721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28</TotalTime>
  <Words>228</Words>
  <Application>Microsoft Office PowerPoint</Application>
  <PresentationFormat>Předvádění na obrazovce (4:3)</PresentationFormat>
  <Paragraphs>125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Prezentace aplikace PowerPoint</vt:lpstr>
      <vt:lpstr>ANOTACE</vt:lpstr>
      <vt:lpstr>NÁSOBENÍ A DĚLENÍ ČÍSLEM   6</vt:lpstr>
      <vt:lpstr>Ke každému znázornění mohu napsat  4 příklady</vt:lpstr>
      <vt:lpstr>Napiš 4 příklady ke znázorněním</vt:lpstr>
    </vt:vector>
  </TitlesOfParts>
  <Company>ZŠ Studená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Hrbková Marie</dc:creator>
  <cp:lastModifiedBy>Učitel</cp:lastModifiedBy>
  <cp:revision>7</cp:revision>
  <dcterms:created xsi:type="dcterms:W3CDTF">2011-11-16T09:59:34Z</dcterms:created>
  <dcterms:modified xsi:type="dcterms:W3CDTF">2012-03-07T19:57:12Z</dcterms:modified>
</cp:coreProperties>
</file>