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VY_32_INOVACE_5A06M3_Nakupování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Nakupování 1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 </a:t>
          </a:r>
          <a:r>
            <a:rPr lang="cs-CZ" dirty="0" smtClean="0"/>
            <a:t>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B73A1F-58EC-4C0E-BD68-CEA2705BBCB1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01738E3-1FB2-437F-8D48-DBCEE558F598}" type="presOf" srcId="{019433A1-1324-4DE1-9E6F-32B851095F74}" destId="{A3817367-F2BC-482F-8832-FA00B51DCCF3}" srcOrd="0" destOrd="0" presId="urn:microsoft.com/office/officeart/2005/8/layout/target3"/>
    <dgm:cxn modelId="{B87D9374-C54E-481F-9D12-E6B2ACB91541}" type="presOf" srcId="{019433A1-1324-4DE1-9E6F-32B851095F74}" destId="{E7297F21-D4FD-4A41-AE58-814D01A6B5E7}" srcOrd="1" destOrd="0" presId="urn:microsoft.com/office/officeart/2005/8/layout/target3"/>
    <dgm:cxn modelId="{0CA47A53-C462-4939-99A7-10C6930F36DF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B70FB4F-14C4-46F6-A1A1-15D4398B5D2F}" type="presOf" srcId="{EBC41103-E2E5-4D48-9B4B-425520D3D098}" destId="{3BA01B75-849B-4716-8BCD-084A86FF328F}" srcOrd="0" destOrd="0" presId="urn:microsoft.com/office/officeart/2005/8/layout/target3"/>
    <dgm:cxn modelId="{33F6066A-EAEA-4792-B987-E359BC93F4CF}" type="presOf" srcId="{FBBFC3EA-9D9D-4F3A-BEA6-9C2C0E46BF20}" destId="{832BF48F-0145-4429-9E02-8FCA946CCE9E}" srcOrd="1" destOrd="0" presId="urn:microsoft.com/office/officeart/2005/8/layout/target3"/>
    <dgm:cxn modelId="{ECCCF701-B65A-4BB7-8E6B-CDD3D3619748}" type="presOf" srcId="{445C7998-7549-48B0-BD68-D4F0167F02E5}" destId="{4D19AB04-24FA-40C2-B203-52AE3D15E171}" srcOrd="1" destOrd="0" presId="urn:microsoft.com/office/officeart/2005/8/layout/target3"/>
    <dgm:cxn modelId="{0BB479F6-E1AA-48FD-9629-473029D09790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E30FD75-E436-4485-865D-A898B895A8BC}" type="presOf" srcId="{EBC41103-E2E5-4D48-9B4B-425520D3D098}" destId="{A27B6496-BF1B-4384-9217-9659064D5D6A}" srcOrd="1" destOrd="0" presId="urn:microsoft.com/office/officeart/2005/8/layout/target3"/>
    <dgm:cxn modelId="{4D874D0A-E6EB-45B9-9B3C-1A8B8515835E}" type="presOf" srcId="{FBBFC3EA-9D9D-4F3A-BEA6-9C2C0E46BF20}" destId="{643EA938-EDE0-4533-ACCC-D2BD6F3A527C}" srcOrd="0" destOrd="0" presId="urn:microsoft.com/office/officeart/2005/8/layout/target3"/>
    <dgm:cxn modelId="{B45BE00F-EC7E-46DD-AF37-455E3069EAB7}" type="presOf" srcId="{C73C7642-F245-4585-8F88-243F9FAEF6CA}" destId="{9A9B6F4F-B6FF-4F2D-B640-A8473E58952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2B51267-9895-46C5-89C4-93138E2DD70A}" type="presParOf" srcId="{71045F8C-00FA-488E-A7BD-E2E6753D979D}" destId="{3577EC6B-C980-4F34-8C69-4365E7B8FC8C}" srcOrd="0" destOrd="0" presId="urn:microsoft.com/office/officeart/2005/8/layout/target3"/>
    <dgm:cxn modelId="{9B12AF1D-0022-4074-B55B-6D7E3C6A1A1B}" type="presParOf" srcId="{71045F8C-00FA-488E-A7BD-E2E6753D979D}" destId="{6940EB87-DC1D-4BC3-9408-9AC2E1FFC039}" srcOrd="1" destOrd="0" presId="urn:microsoft.com/office/officeart/2005/8/layout/target3"/>
    <dgm:cxn modelId="{2553AA5E-3D05-4A7D-A691-1612A6D1F5F6}" type="presParOf" srcId="{71045F8C-00FA-488E-A7BD-E2E6753D979D}" destId="{BC35EE03-4121-4EF9-923D-7CB6D30D358D}" srcOrd="2" destOrd="0" presId="urn:microsoft.com/office/officeart/2005/8/layout/target3"/>
    <dgm:cxn modelId="{5E27D92C-4878-4178-99D2-8FF15154B3C0}" type="presParOf" srcId="{71045F8C-00FA-488E-A7BD-E2E6753D979D}" destId="{C95EEA27-3CBF-4645-A92D-9D8AF5C1CBFC}" srcOrd="3" destOrd="0" presId="urn:microsoft.com/office/officeart/2005/8/layout/target3"/>
    <dgm:cxn modelId="{B55BD5D3-26FE-4589-A64A-193CA217AC5A}" type="presParOf" srcId="{71045F8C-00FA-488E-A7BD-E2E6753D979D}" destId="{851BB866-B6AE-4566-893F-4C635BA974FC}" srcOrd="4" destOrd="0" presId="urn:microsoft.com/office/officeart/2005/8/layout/target3"/>
    <dgm:cxn modelId="{F88D15E6-207C-4BC9-8218-23931BC9D42A}" type="presParOf" srcId="{71045F8C-00FA-488E-A7BD-E2E6753D979D}" destId="{643EA938-EDE0-4533-ACCC-D2BD6F3A527C}" srcOrd="5" destOrd="0" presId="urn:microsoft.com/office/officeart/2005/8/layout/target3"/>
    <dgm:cxn modelId="{480165C4-90C1-449E-834C-C95DEC197DDA}" type="presParOf" srcId="{71045F8C-00FA-488E-A7BD-E2E6753D979D}" destId="{92F31B18-D66D-4CC7-89B9-378928DE877D}" srcOrd="6" destOrd="0" presId="urn:microsoft.com/office/officeart/2005/8/layout/target3"/>
    <dgm:cxn modelId="{2FBA7581-6369-4240-ABF1-819A77855C70}" type="presParOf" srcId="{71045F8C-00FA-488E-A7BD-E2E6753D979D}" destId="{902074E1-B931-4618-97F1-FADBE82E9C3C}" srcOrd="7" destOrd="0" presId="urn:microsoft.com/office/officeart/2005/8/layout/target3"/>
    <dgm:cxn modelId="{C38DFE17-B08B-4AD0-B5B0-0C09EFE508F6}" type="presParOf" srcId="{71045F8C-00FA-488E-A7BD-E2E6753D979D}" destId="{A3817367-F2BC-482F-8832-FA00B51DCCF3}" srcOrd="8" destOrd="0" presId="urn:microsoft.com/office/officeart/2005/8/layout/target3"/>
    <dgm:cxn modelId="{007325DA-3FFE-4DFD-B791-067A09F202B0}" type="presParOf" srcId="{71045F8C-00FA-488E-A7BD-E2E6753D979D}" destId="{2DD79E57-A63E-47D4-A1AB-6DF333476AD4}" srcOrd="9" destOrd="0" presId="urn:microsoft.com/office/officeart/2005/8/layout/target3"/>
    <dgm:cxn modelId="{0DD8403E-1B6F-4606-8705-04C7111EF7E8}" type="presParOf" srcId="{71045F8C-00FA-488E-A7BD-E2E6753D979D}" destId="{648967D3-ED80-4214-8D87-4E7012561E4A}" srcOrd="10" destOrd="0" presId="urn:microsoft.com/office/officeart/2005/8/layout/target3"/>
    <dgm:cxn modelId="{BBE3DB9A-3E54-4D48-9BD7-8178F54988E4}" type="presParOf" srcId="{71045F8C-00FA-488E-A7BD-E2E6753D979D}" destId="{9A9B6F4F-B6FF-4F2D-B640-A8473E589523}" srcOrd="11" destOrd="0" presId="urn:microsoft.com/office/officeart/2005/8/layout/target3"/>
    <dgm:cxn modelId="{160C0F45-FB84-496F-A012-D1A118326418}" type="presParOf" srcId="{71045F8C-00FA-488E-A7BD-E2E6753D979D}" destId="{13BD0FAF-9F2C-4708-9E63-A8E8E5252943}" srcOrd="12" destOrd="0" presId="urn:microsoft.com/office/officeart/2005/8/layout/target3"/>
    <dgm:cxn modelId="{8B076B0A-5AF3-40F3-B640-D14B098BD834}" type="presParOf" srcId="{71045F8C-00FA-488E-A7BD-E2E6753D979D}" destId="{6821E7C9-5E4B-45FA-8F82-01E6F26FAA25}" srcOrd="13" destOrd="0" presId="urn:microsoft.com/office/officeart/2005/8/layout/target3"/>
    <dgm:cxn modelId="{3B496AAF-4BD1-4059-BB2B-258F596E03FD}" type="presParOf" srcId="{71045F8C-00FA-488E-A7BD-E2E6753D979D}" destId="{3BA01B75-849B-4716-8BCD-084A86FF328F}" srcOrd="14" destOrd="0" presId="urn:microsoft.com/office/officeart/2005/8/layout/target3"/>
    <dgm:cxn modelId="{0D62B195-F137-4E73-9E58-D18974A96E4E}" type="presParOf" srcId="{71045F8C-00FA-488E-A7BD-E2E6753D979D}" destId="{4D19AB04-24FA-40C2-B203-52AE3D15E171}" srcOrd="15" destOrd="0" presId="urn:microsoft.com/office/officeart/2005/8/layout/target3"/>
    <dgm:cxn modelId="{8EB36B5A-C02F-4026-8133-7C338D47408D}" type="presParOf" srcId="{71045F8C-00FA-488E-A7BD-E2E6753D979D}" destId="{832BF48F-0145-4429-9E02-8FCA946CCE9E}" srcOrd="16" destOrd="0" presId="urn:microsoft.com/office/officeart/2005/8/layout/target3"/>
    <dgm:cxn modelId="{61D02803-C797-4B20-8FF4-F5A02E4D1A3A}" type="presParOf" srcId="{71045F8C-00FA-488E-A7BD-E2E6753D979D}" destId="{E7297F21-D4FD-4A41-AE58-814D01A6B5E7}" srcOrd="17" destOrd="0" presId="urn:microsoft.com/office/officeart/2005/8/layout/target3"/>
    <dgm:cxn modelId="{F0714A72-E869-46CD-8DF0-BBBAA5F7469F}" type="presParOf" srcId="{71045F8C-00FA-488E-A7BD-E2E6753D979D}" destId="{59F530CB-4999-43B3-A00D-6AB53886BD77}" srcOrd="18" destOrd="0" presId="urn:microsoft.com/office/officeart/2005/8/layout/target3"/>
    <dgm:cxn modelId="{948FC144-509E-4E81-B56B-6DC1C14F3E0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VY_32_INOVACE_5A06M3_Nakupování 1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Nakupování 1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 </a:t>
          </a:r>
          <a:r>
            <a:rPr lang="cs-CZ" sz="1800" kern="1200" dirty="0" smtClean="0"/>
            <a:t>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E4734-499D-416C-ABD9-9777B3B32C35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0BA79-9249-4A72-B756-0429D71F2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102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E4734-499D-416C-ABD9-9777B3B32C35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0BA79-9249-4A72-B756-0429D71F2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453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E4734-499D-416C-ABD9-9777B3B32C35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0BA79-9249-4A72-B756-0429D71F2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1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E4734-499D-416C-ABD9-9777B3B32C35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0BA79-9249-4A72-B756-0429D71F2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661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E4734-499D-416C-ABD9-9777B3B32C35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0BA79-9249-4A72-B756-0429D71F2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025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E4734-499D-416C-ABD9-9777B3B32C35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0BA79-9249-4A72-B756-0429D71F2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144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E4734-499D-416C-ABD9-9777B3B32C35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0BA79-9249-4A72-B756-0429D71F2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9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E4734-499D-416C-ABD9-9777B3B32C35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0BA79-9249-4A72-B756-0429D71F2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104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E4734-499D-416C-ABD9-9777B3B32C35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0BA79-9249-4A72-B756-0429D71F2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454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E4734-499D-416C-ABD9-9777B3B32C35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0BA79-9249-4A72-B756-0429D71F2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8950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E4734-499D-416C-ABD9-9777B3B32C35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0BA79-9249-4A72-B756-0429D71F2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430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2E4734-499D-416C-ABD9-9777B3B32C35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70BA79-9249-4A72-B756-0429D71F2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194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432603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9759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3. ročník základní </a:t>
            </a:r>
            <a:r>
              <a:rPr lang="cs-CZ" sz="2400" dirty="0" smtClean="0"/>
              <a:t>školy.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Prezentace a řešení slovních úloh na interaktivní tabuli.</a:t>
            </a:r>
          </a:p>
          <a:p>
            <a:pPr marL="0" indent="0">
              <a:buNone/>
            </a:pPr>
            <a:r>
              <a:rPr lang="cs-CZ" sz="2400" dirty="0" smtClean="0"/>
              <a:t>Pomůcky: fix na tabuli, funkce pero v programu PowerPoint</a:t>
            </a:r>
          </a:p>
          <a:p>
            <a:pPr marL="0" indent="0">
              <a:buNone/>
            </a:pPr>
            <a:r>
              <a:rPr lang="cs-CZ" sz="2400" dirty="0" smtClean="0"/>
              <a:t>Inovace: </a:t>
            </a:r>
            <a:r>
              <a:rPr lang="cs-CZ" sz="2400" dirty="0" smtClean="0"/>
              <a:t>Názorná </a:t>
            </a:r>
            <a:r>
              <a:rPr lang="cs-CZ" sz="2400" dirty="0" smtClean="0"/>
              <a:t>ukázka nakupování podporující motivaci </a:t>
            </a:r>
            <a:r>
              <a:rPr lang="cs-CZ" sz="2400" dirty="0" smtClean="0"/>
              <a:t>            a </a:t>
            </a:r>
            <a:r>
              <a:rPr lang="cs-CZ" sz="2400" dirty="0" smtClean="0"/>
              <a:t>aktivní zapojení </a:t>
            </a:r>
            <a:r>
              <a:rPr lang="cs-CZ" sz="2400" dirty="0" smtClean="0"/>
              <a:t>žáků.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Metodické pokyny: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 – nakoupené zboží, postupné přidávání linek </a:t>
            </a:r>
            <a:r>
              <a:rPr lang="cs-CZ" sz="2400" dirty="0" smtClean="0"/>
              <a:t>          pro výpočty.</a:t>
            </a:r>
            <a:endParaRPr lang="cs-CZ" sz="2400" dirty="0" smtClean="0"/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 smtClean="0"/>
              <a:t>Snímek - nakoupené zboží, postupné přidávání linek </a:t>
            </a:r>
            <a:r>
              <a:rPr lang="cs-CZ" sz="2400" dirty="0" smtClean="0"/>
              <a:t>           pro výpočty.</a:t>
            </a:r>
            <a:endParaRPr lang="cs-CZ" sz="2400" dirty="0" smtClean="0"/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 smtClean="0"/>
              <a:t>Snímek - nakoupené zboží, postupné přidávání linek </a:t>
            </a:r>
            <a:r>
              <a:rPr lang="cs-CZ" sz="2400" dirty="0" smtClean="0"/>
              <a:t>           pro výpočty.</a:t>
            </a:r>
            <a:endParaRPr lang="cs-CZ" sz="2400" dirty="0" smtClean="0"/>
          </a:p>
          <a:p>
            <a:pPr marL="514350" indent="-514350">
              <a:buAutoNum type="arabicPeriod"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5316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8012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Kolik stál nákup jednotlivých sportovních potřeb do tělocvičny? Kolik stál nákup celkem?</a:t>
            </a:r>
            <a:endParaRPr lang="cs-CZ" sz="3200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2" y="2060849"/>
            <a:ext cx="1048870" cy="864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1184766" y="1412776"/>
            <a:ext cx="914400" cy="612648"/>
          </a:xfrm>
          <a:prstGeom prst="wedgeEllipse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9,-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896" y="2870955"/>
            <a:ext cx="1048870" cy="864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5936" y="2811735"/>
            <a:ext cx="1048870" cy="864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0482" y="2089697"/>
            <a:ext cx="1048870" cy="864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1" name="Přímá spojnice 10"/>
          <p:cNvCxnSpPr/>
          <p:nvPr/>
        </p:nvCxnSpPr>
        <p:spPr>
          <a:xfrm>
            <a:off x="539552" y="4293096"/>
            <a:ext cx="1800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Documents and Settings\Marie\Local Settings\Temporary Internet Files\Content.IE5\ORWLWBM3\MC900352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6369" y="2953792"/>
            <a:ext cx="1058183" cy="924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Documents and Settings\Marie\Local Settings\Temporary Internet Files\Content.IE5\ORWLWBM3\MC900352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447" y="2717333"/>
            <a:ext cx="1058183" cy="924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Documents and Settings\Marie\Local Settings\Temporary Internet Files\Content.IE5\ORWLWBM3\MC900352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892760"/>
            <a:ext cx="1058183" cy="924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Documents and Settings\Marie\Local Settings\Temporary Internet Files\Content.IE5\ORWLWBM3\MC900352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358" y="2029669"/>
            <a:ext cx="1058183" cy="924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Documents and Settings\Marie\Local Settings\Temporary Internet Files\Content.IE5\ORWLWBM3\MC900352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1541" y="2046362"/>
            <a:ext cx="1058183" cy="924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Documents and Settings\Marie\Local Settings\Temporary Internet Files\Content.IE5\ORWLWBM3\MC900352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361" y="1854367"/>
            <a:ext cx="1058183" cy="924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ný popisek 11"/>
          <p:cNvSpPr/>
          <p:nvPr/>
        </p:nvSpPr>
        <p:spPr>
          <a:xfrm>
            <a:off x="3677156" y="1388728"/>
            <a:ext cx="914400" cy="612648"/>
          </a:xfrm>
          <a:prstGeom prst="wedgeEllipse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8,-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3442449" y="4559129"/>
            <a:ext cx="1800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Documents and Settings\Marie\Local Settings\Temporary Internet Files\Content.IE5\X6E8F5R9\MC9003523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58740"/>
            <a:ext cx="1224136" cy="122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5" descr="C:\Documents and Settings\Marie\Local Settings\Temporary Internet Files\Content.IE5\X6E8F5R9\MC9003523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478809"/>
            <a:ext cx="1224136" cy="122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5" descr="C:\Documents and Settings\Marie\Local Settings\Temporary Internet Files\Content.IE5\X6E8F5R9\MC9003523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128613"/>
            <a:ext cx="1224136" cy="122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9" name="Přímá spojnice 28"/>
          <p:cNvCxnSpPr/>
          <p:nvPr/>
        </p:nvCxnSpPr>
        <p:spPr>
          <a:xfrm>
            <a:off x="6228184" y="4293096"/>
            <a:ext cx="1800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ný popisek 20"/>
          <p:cNvSpPr/>
          <p:nvPr/>
        </p:nvSpPr>
        <p:spPr>
          <a:xfrm>
            <a:off x="7345690" y="1262189"/>
            <a:ext cx="914400" cy="612648"/>
          </a:xfrm>
          <a:prstGeom prst="wedgeEllipse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7.-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2435182" y="5892871"/>
            <a:ext cx="4130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2058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Kolik stál nákup pro pana školníka?</a:t>
            </a:r>
            <a:endParaRPr lang="cs-CZ" sz="3200" dirty="0"/>
          </a:p>
        </p:txBody>
      </p:sp>
      <p:pic>
        <p:nvPicPr>
          <p:cNvPr id="2052" name="Picture 4" descr="C:\Documents and Settings\Marie\Local Settings\Temporary Internet Files\Content.IE5\ORWLWBM3\MC9002905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88840"/>
            <a:ext cx="1775988" cy="1834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2074364" y="1826532"/>
            <a:ext cx="914400" cy="612648"/>
          </a:xfrm>
          <a:prstGeom prst="wedgeRoundRectCallou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3,-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2053" name="Picture 5" descr="C:\Documents and Settings\Marie\Local Settings\Temporary Internet Files\Content.IE5\5N6SCE0R\MC9003522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132856"/>
            <a:ext cx="1044166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Documents and Settings\Marie\Local Settings\Temporary Internet Files\Content.IE5\5N6SCE0R\MC900352201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762971"/>
            <a:ext cx="1044166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Documents and Settings\Marie\Local Settings\Temporary Internet Files\Content.IE5\5N6SCE0R\MC9003522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5510" y="2854827"/>
            <a:ext cx="1044166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Documents and Settings\Marie\Local Settings\Temporary Internet Files\Content.IE5\5N6SCE0R\MC9003522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981" y="1864125"/>
            <a:ext cx="1044166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Documents and Settings\Marie\Local Settings\Temporary Internet Files\Content.IE5\5N6SCE0R\MC9003522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85256"/>
            <a:ext cx="1044166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ový popisek 10"/>
          <p:cNvSpPr/>
          <p:nvPr/>
        </p:nvSpPr>
        <p:spPr>
          <a:xfrm>
            <a:off x="3975104" y="1520208"/>
            <a:ext cx="914400" cy="612648"/>
          </a:xfrm>
          <a:prstGeom prst="wedgeRoundRectCallo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6,-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4" name="Picture 6" descr="C:\Documents and Settings\Marie\Local Settings\Temporary Internet Files\Content.IE5\5N6SCE0R\MP9003866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81334"/>
            <a:ext cx="1656184" cy="1181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C:\Documents and Settings\Marie\Local Settings\Temporary Internet Files\Content.IE5\5N6SCE0R\MP9003866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691147"/>
            <a:ext cx="1656184" cy="1181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C:\Documents and Settings\Marie\Local Settings\Temporary Internet Files\Content.IE5\5N6SCE0R\MP9003866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377" y="3440333"/>
            <a:ext cx="1656184" cy="1181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ový popisek 11"/>
          <p:cNvSpPr/>
          <p:nvPr/>
        </p:nvSpPr>
        <p:spPr>
          <a:xfrm>
            <a:off x="8031242" y="1781334"/>
            <a:ext cx="914400" cy="612648"/>
          </a:xfrm>
          <a:prstGeom prst="wedgeRound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10,-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26" name="Přímá spojnice 25"/>
          <p:cNvCxnSpPr/>
          <p:nvPr/>
        </p:nvCxnSpPr>
        <p:spPr>
          <a:xfrm>
            <a:off x="467544" y="5157192"/>
            <a:ext cx="2064020" cy="0"/>
          </a:xfrm>
          <a:prstGeom prst="line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400294" y="5172295"/>
            <a:ext cx="2064020" cy="0"/>
          </a:xfrm>
          <a:prstGeom prst="line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424422" y="5157192"/>
            <a:ext cx="2064020" cy="0"/>
          </a:xfrm>
          <a:prstGeom prst="line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835696" y="6165304"/>
            <a:ext cx="5328592" cy="0"/>
          </a:xfrm>
          <a:prstGeom prst="line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7382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Kolik stál nákup do kanceláře?</a:t>
            </a:r>
            <a:endParaRPr lang="cs-CZ" sz="3200" dirty="0"/>
          </a:p>
        </p:txBody>
      </p:sp>
      <p:pic>
        <p:nvPicPr>
          <p:cNvPr id="3075" name="Picture 3" descr="C:\Documents and Settings\Marie\Local Settings\Temporary Internet Files\Content.IE5\G92WLCR9\MC90044173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Documents and Settings\Marie\Local Settings\Temporary Internet Files\Content.IE5\G92WLCR9\MC90044173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960" y="185320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Documents and Settings\Marie\Local Settings\Temporary Internet Files\Content.IE5\G92WLCR9\MC90044173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360" y="200560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Documents and Settings\Marie\Local Settings\Temporary Internet Files\Content.IE5\G92WLCR9\MC90044173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760" y="215800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Documents and Settings\Marie\Local Settings\Temporary Internet Files\Content.IE5\G92WLCR9\MC90044173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1160" y="231040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Marie\Local Settings\Temporary Internet Files\Content.IE5\G92WLCR9\MC90044173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3560" y="246280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Documents and Settings\Marie\Local Settings\Temporary Internet Files\Content.IE5\G92WLCR9\MC90044173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5960" y="261520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láček 5"/>
          <p:cNvSpPr/>
          <p:nvPr/>
        </p:nvSpPr>
        <p:spPr>
          <a:xfrm>
            <a:off x="1846654" y="1630807"/>
            <a:ext cx="914400" cy="612648"/>
          </a:xfrm>
          <a:prstGeom prst="cloud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663300"/>
                </a:solidFill>
              </a:rPr>
              <a:t>1,-</a:t>
            </a:r>
            <a:endParaRPr lang="cs-CZ" sz="2400" dirty="0">
              <a:solidFill>
                <a:srgbClr val="663300"/>
              </a:solidFill>
            </a:endParaRPr>
          </a:p>
        </p:txBody>
      </p:sp>
      <p:pic>
        <p:nvPicPr>
          <p:cNvPr id="3076" name="Picture 4" descr="C:\Documents and Settings\Marie\Local Settings\Temporary Internet Files\Content.IE5\ORWLWBM3\MC9001993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8636" y="1724639"/>
            <a:ext cx="1460541" cy="992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Marie\Local Settings\Temporary Internet Files\Content.IE5\G92WLCR9\MP9003867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37131"/>
            <a:ext cx="1224136" cy="87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Documents and Settings\Marie\Local Settings\Temporary Internet Files\Content.IE5\G92WLCR9\MP9003867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712" y="2962748"/>
            <a:ext cx="1224136" cy="87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Documents and Settings\Marie\Local Settings\Temporary Internet Files\Content.IE5\G92WLCR9\MP9003867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1261" y="2906801"/>
            <a:ext cx="1224136" cy="87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C:\Documents and Settings\Marie\Local Settings\Temporary Internet Files\Content.IE5\G92WLCR9\MP9003867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0848" y="2029768"/>
            <a:ext cx="1224136" cy="87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Documents and Settings\Marie\Local Settings\Temporary Internet Files\Content.IE5\ORWLWBM3\MC9001993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0612" y="2437656"/>
            <a:ext cx="1460541" cy="992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C:\Documents and Settings\Marie\Local Settings\Temporary Internet Files\Content.IE5\ORWLWBM3\MC9001993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9935" y="1852464"/>
            <a:ext cx="1460541" cy="992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C:\Documents and Settings\Marie\Local Settings\Temporary Internet Files\Content.IE5\ORWLWBM3\MC9001993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703" y="2955237"/>
            <a:ext cx="1460541" cy="992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Documents and Settings\Marie\Local Settings\Temporary Internet Files\Content.IE5\ORWLWBM3\MC9001993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0313" y="2745856"/>
            <a:ext cx="1460541" cy="992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C:\Documents and Settings\Marie\Local Settings\Temporary Internet Files\Content.IE5\ORWLWBM3\MC9001993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2035" y="3362669"/>
            <a:ext cx="1460541" cy="992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Documents and Settings\Marie\Local Settings\Temporary Internet Files\Content.IE5\ORWLWBM3\MC9001993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1710" y="3728733"/>
            <a:ext cx="1460541" cy="992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Documents and Settings\Marie\Local Settings\Temporary Internet Files\Content.IE5\G92WLCR9\MP9003867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076" y="3918725"/>
            <a:ext cx="1224136" cy="87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16" name="Obláček 15"/>
          <p:cNvSpPr/>
          <p:nvPr/>
        </p:nvSpPr>
        <p:spPr>
          <a:xfrm>
            <a:off x="4261977" y="1214157"/>
            <a:ext cx="914400" cy="612648"/>
          </a:xfrm>
          <a:prstGeom prst="cloud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9,-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láček 16"/>
          <p:cNvSpPr/>
          <p:nvPr/>
        </p:nvSpPr>
        <p:spPr>
          <a:xfrm>
            <a:off x="6858780" y="1417120"/>
            <a:ext cx="914400" cy="612648"/>
          </a:xfrm>
          <a:prstGeom prst="cloud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663300"/>
                </a:solidFill>
              </a:rPr>
              <a:t>8,-</a:t>
            </a:r>
            <a:endParaRPr lang="cs-CZ" sz="2400" dirty="0">
              <a:solidFill>
                <a:srgbClr val="663300"/>
              </a:solidFill>
            </a:endParaRPr>
          </a:p>
        </p:txBody>
      </p:sp>
      <p:cxnSp>
        <p:nvCxnSpPr>
          <p:cNvPr id="31" name="Přímá spojnice 30"/>
          <p:cNvCxnSpPr/>
          <p:nvPr/>
        </p:nvCxnSpPr>
        <p:spPr>
          <a:xfrm>
            <a:off x="763960" y="4509120"/>
            <a:ext cx="1997094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263430" y="5217120"/>
            <a:ext cx="1997094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480212" y="5229200"/>
            <a:ext cx="1997094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043608" y="5805264"/>
            <a:ext cx="5112568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4878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589749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157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Kolik stál nákup jednotlivých sportovních potřeb do tělocvičny? Kolik stál nákup celkem?</vt:lpstr>
      <vt:lpstr>Kolik stál nákup pro pana školníka?</vt:lpstr>
      <vt:lpstr>Kolik stál nákup do kanceláře?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Učitel</cp:lastModifiedBy>
  <cp:revision>25</cp:revision>
  <dcterms:created xsi:type="dcterms:W3CDTF">2011-11-26T04:39:12Z</dcterms:created>
  <dcterms:modified xsi:type="dcterms:W3CDTF">2012-03-07T19:41:42Z</dcterms:modified>
</cp:coreProperties>
</file>