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4" r:id="rId4"/>
    <p:sldId id="295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6.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VY_32_INOVACE_01_složky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složkami, </a:t>
            </a:r>
            <a:r>
              <a:rPr lang="cs-CZ" sz="2000" dirty="0"/>
              <a:t>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14. 09. 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Složky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nám složky slouží?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>
            <a:normAutofit/>
          </a:bodyPr>
          <a:lstStyle/>
          <a:p>
            <a:pPr algn="just"/>
            <a:r>
              <a:rPr lang="cs-CZ" sz="3000" dirty="0" smtClean="0"/>
              <a:t>Složky nám slouží k přehlednému uspořádání dat, do kterých si můžeme ukládat různé programy, hry</a:t>
            </a:r>
          </a:p>
          <a:p>
            <a:pPr marL="0" indent="0" algn="just">
              <a:buNone/>
            </a:pPr>
            <a:endParaRPr lang="cs-CZ" sz="3000" dirty="0" smtClean="0"/>
          </a:p>
          <a:p>
            <a:pPr algn="just"/>
            <a:r>
              <a:rPr lang="cs-CZ" sz="3000" dirty="0" smtClean="0"/>
              <a:t>Můžeme si vytvořit libovolné množství složek pro lepší orientaci. Každá složka pro jednu sadu dokumentů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659473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dirty="0" smtClean="0"/>
              <a:t>Uspořádání dokumentů do složek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322" y="1268413"/>
            <a:ext cx="6697356" cy="5205412"/>
          </a:xfrm>
        </p:spPr>
      </p:pic>
      <p:cxnSp>
        <p:nvCxnSpPr>
          <p:cNvPr id="6" name="Přímá spojnice se šipkou 5"/>
          <p:cNvCxnSpPr>
            <a:stCxn id="2" idx="2"/>
          </p:cNvCxnSpPr>
          <p:nvPr/>
        </p:nvCxnSpPr>
        <p:spPr>
          <a:xfrm flipH="1">
            <a:off x="2915816" y="980728"/>
            <a:ext cx="1275184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2" idx="2"/>
          </p:cNvCxnSpPr>
          <p:nvPr/>
        </p:nvCxnSpPr>
        <p:spPr>
          <a:xfrm flipH="1">
            <a:off x="3851920" y="980728"/>
            <a:ext cx="339080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2" idx="2"/>
          </p:cNvCxnSpPr>
          <p:nvPr/>
        </p:nvCxnSpPr>
        <p:spPr>
          <a:xfrm>
            <a:off x="4191000" y="980728"/>
            <a:ext cx="597024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2" idx="2"/>
          </p:cNvCxnSpPr>
          <p:nvPr/>
        </p:nvCxnSpPr>
        <p:spPr>
          <a:xfrm>
            <a:off x="4191000" y="980728"/>
            <a:ext cx="1605136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2" idx="2"/>
          </p:cNvCxnSpPr>
          <p:nvPr/>
        </p:nvCxnSpPr>
        <p:spPr>
          <a:xfrm>
            <a:off x="4191000" y="980728"/>
            <a:ext cx="2469232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782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1148</TotalTime>
  <Words>94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VY_32_INOVACE_01_složky TÉMA SADY: Práce se složkami, ikonami DATUM: 14. 09. 2011 ČÍSLO PROJEKTU: CZ.1.07/1.4.00/21.0477</vt:lpstr>
      <vt:lpstr>Prezentace aplikace PowerPoint</vt:lpstr>
      <vt:lpstr>K čemu nám složky slouží?</vt:lpstr>
      <vt:lpstr>Uspořádání dokumentů do složek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477</cp:revision>
  <dcterms:created xsi:type="dcterms:W3CDTF">2012-04-21T08:21:11Z</dcterms:created>
  <dcterms:modified xsi:type="dcterms:W3CDTF">2012-09-02T15:54:25Z</dcterms:modified>
</cp:coreProperties>
</file>