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97" r:id="rId4"/>
    <p:sldId id="298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941168"/>
            <a:ext cx="6172200" cy="720080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6. ročníku, praktické školy jako prezentace.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VY_32_INOVACE_02_vytvořeni nové složky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Práce se </a:t>
            </a:r>
            <a:r>
              <a:rPr lang="cs-CZ" sz="2000" dirty="0"/>
              <a:t>složkami, ikonami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18. 09. </a:t>
            </a:r>
            <a:r>
              <a:rPr lang="cs-CZ" sz="2000" smtClean="0"/>
              <a:t>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Vytvoření </a:t>
            </a:r>
          </a:p>
          <a:p>
            <a:pPr marL="0" indent="0" algn="ctr">
              <a:buNone/>
            </a:pPr>
            <a:r>
              <a:rPr lang="cs-CZ" sz="8000" dirty="0" smtClean="0"/>
              <a:t>nové</a:t>
            </a:r>
          </a:p>
          <a:p>
            <a:pPr marL="0" indent="0" algn="ctr">
              <a:buNone/>
            </a:pPr>
            <a:r>
              <a:rPr lang="cs-CZ" sz="8000" dirty="0" smtClean="0"/>
              <a:t> složky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7704856" cy="864096"/>
          </a:xfrm>
        </p:spPr>
        <p:txBody>
          <a:bodyPr>
            <a:normAutofit/>
          </a:bodyPr>
          <a:lstStyle/>
          <a:p>
            <a:r>
              <a:rPr lang="cs-CZ" sz="1600" dirty="0"/>
              <a:t>Novou složku vytvoříme kliknutím levým tlačítkem myši na nabídku </a:t>
            </a:r>
            <a:r>
              <a:rPr lang="cs-CZ" sz="1600" dirty="0" err="1"/>
              <a:t>start→</a:t>
            </a:r>
            <a:r>
              <a:rPr lang="cs-CZ" sz="1600" dirty="0" err="1" smtClean="0"/>
              <a:t>Obrázky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kliknutím </a:t>
            </a:r>
            <a:r>
              <a:rPr lang="cs-CZ" sz="1600" dirty="0"/>
              <a:t>pravým tlačítkem </a:t>
            </a:r>
            <a:r>
              <a:rPr lang="cs-CZ" sz="1600" dirty="0" smtClean="0"/>
              <a:t>myši na </a:t>
            </a:r>
            <a:r>
              <a:rPr lang="cs-CZ" sz="1600" dirty="0"/>
              <a:t>volnou </a:t>
            </a:r>
            <a:r>
              <a:rPr lang="cs-CZ" sz="1600" dirty="0" err="1"/>
              <a:t>plochu→Nový</a:t>
            </a:r>
            <a:r>
              <a:rPr lang="cs-CZ" sz="1600" dirty="0"/>
              <a:t>→ </a:t>
            </a:r>
            <a:r>
              <a:rPr lang="cs-CZ" sz="1600" dirty="0" smtClean="0"/>
              <a:t>Složka</a:t>
            </a:r>
            <a:endParaRPr lang="cs-CZ" sz="1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12776"/>
            <a:ext cx="7787208" cy="4684316"/>
          </a:xfrm>
        </p:spPr>
      </p:pic>
      <p:cxnSp>
        <p:nvCxnSpPr>
          <p:cNvPr id="6" name="Pravoúhlá spojnice 5"/>
          <p:cNvCxnSpPr/>
          <p:nvPr/>
        </p:nvCxnSpPr>
        <p:spPr>
          <a:xfrm rot="5400000">
            <a:off x="2843808" y="1988840"/>
            <a:ext cx="4248472" cy="2520280"/>
          </a:xfrm>
          <a:prstGeom prst="bentConnector3">
            <a:avLst>
              <a:gd name="adj1" fmla="val 41929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707904" y="5373216"/>
            <a:ext cx="360040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4283968" y="5301208"/>
            <a:ext cx="1512168" cy="14401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6876256" y="1052736"/>
            <a:ext cx="216024" cy="180020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5796136" y="3068960"/>
            <a:ext cx="2232248" cy="18002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296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952" y="1052513"/>
            <a:ext cx="7098096" cy="542131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7241232" cy="41805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Složku pojmenujeme – napíšeme název a potvrdíme </a:t>
            </a:r>
            <a:r>
              <a:rPr lang="cs-CZ" sz="1800" dirty="0" err="1" smtClean="0"/>
              <a:t>entrem</a:t>
            </a:r>
            <a:endParaRPr lang="cs-CZ" sz="1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9" y="1054533"/>
            <a:ext cx="7127439" cy="5475959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 flipH="1">
            <a:off x="3923928" y="692696"/>
            <a:ext cx="432048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275856" y="2420888"/>
            <a:ext cx="1008112" cy="100811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2009. ISBN </a:t>
            </a:r>
            <a:r>
              <a:rPr lang="cs-CZ" dirty="0" smtClean="0"/>
              <a:t>978-80-7320-144-9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1183</TotalTime>
  <Words>74</Words>
  <Application>Microsoft Office PowerPoint</Application>
  <PresentationFormat>Předvádění na obrazovce (4:3)</PresentationFormat>
  <Paragraphs>12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VY_32_INOVACE_02_vytvořeni nové složky TÉMA SADY: Práce se složkami, ikonami DATUM: 18. 09. 2011 ČÍSLO PROJEKTU: CZ.1.07/1.4.00/21.0477</vt:lpstr>
      <vt:lpstr>Prezentace aplikace PowerPoint</vt:lpstr>
      <vt:lpstr>Novou složku vytvoříme kliknutím levým tlačítkem myši na nabídku start→Obrázky kliknutím pravým tlačítkem myši na volnou plochu→Nový→ Složka</vt:lpstr>
      <vt:lpstr>Složku pojmenujeme – napíšeme název a potvrdíme entrem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498</cp:revision>
  <dcterms:created xsi:type="dcterms:W3CDTF">2012-04-21T08:21:11Z</dcterms:created>
  <dcterms:modified xsi:type="dcterms:W3CDTF">2012-09-02T15:54:59Z</dcterms:modified>
</cp:coreProperties>
</file>