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99" r:id="rId4"/>
    <p:sldId id="300" r:id="rId5"/>
    <p:sldId id="264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-134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dirty="0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eu_log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6386" y="116632"/>
            <a:ext cx="5543550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483768" y="4941168"/>
            <a:ext cx="6172200" cy="1080120"/>
          </a:xfrm>
        </p:spPr>
        <p:txBody>
          <a:bodyPr/>
          <a:lstStyle/>
          <a:p>
            <a:pPr algn="just"/>
            <a:r>
              <a:rPr lang="cs-CZ" dirty="0"/>
              <a:t>ANOTACE:  Materiál je určen pro žáky 6. ročníku, praktické školy jako prezentace.</a:t>
            </a:r>
          </a:p>
          <a:p>
            <a:endParaRPr lang="cs-CZ" dirty="0"/>
          </a:p>
        </p:txBody>
      </p:sp>
      <p:sp>
        <p:nvSpPr>
          <p:cNvPr id="6" name="Nadpis 6"/>
          <p:cNvSpPr>
            <a:spLocks noGrp="1"/>
          </p:cNvSpPr>
          <p:nvPr>
            <p:ph type="ctrTitle"/>
          </p:nvPr>
        </p:nvSpPr>
        <p:spPr>
          <a:xfrm>
            <a:off x="611560" y="1484784"/>
            <a:ext cx="8208912" cy="194421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z="2000" dirty="0"/>
              <a:t>NÁZEV ŠKOLY: Střední odborné učiliště a Základní škola</a:t>
            </a:r>
            <a:br>
              <a:rPr lang="cs-CZ" sz="2000" dirty="0"/>
            </a:br>
            <a:r>
              <a:rPr lang="cs-CZ" sz="2000" dirty="0"/>
              <a:t>AUTOR: </a:t>
            </a:r>
            <a:r>
              <a:rPr lang="cs-CZ" sz="2000" dirty="0" smtClean="0"/>
              <a:t>Mgr. Marián </a:t>
            </a:r>
            <a:r>
              <a:rPr lang="cs-CZ" sz="2000" dirty="0"/>
              <a:t>Gossányi</a:t>
            </a:r>
            <a:br>
              <a:rPr lang="cs-CZ" sz="2000" dirty="0"/>
            </a:br>
            <a:r>
              <a:rPr lang="cs-CZ" sz="2000" dirty="0"/>
              <a:t>NÁZEV: </a:t>
            </a:r>
            <a:r>
              <a:rPr lang="cs-CZ" sz="2000" dirty="0" smtClean="0"/>
              <a:t>VY_32_INOVACE_03_změna názvu složky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>TÉMA SADY: Práce se </a:t>
            </a:r>
            <a:r>
              <a:rPr lang="cs-CZ" sz="2000" dirty="0"/>
              <a:t>složkami, ikonami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DATUM</a:t>
            </a:r>
            <a:r>
              <a:rPr lang="cs-CZ" sz="2000" dirty="0" smtClean="0"/>
              <a:t>: 22. 09. </a:t>
            </a:r>
            <a:r>
              <a:rPr lang="cs-CZ" sz="2000" smtClean="0"/>
              <a:t>2011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/>
              <a:t>ČÍSLO PROJEKTU: CZ.1.07/1.4.00/21.0477</a:t>
            </a:r>
          </a:p>
        </p:txBody>
      </p:sp>
    </p:spTree>
    <p:extLst>
      <p:ext uri="{BB962C8B-B14F-4D97-AF65-F5344CB8AC3E}">
        <p14:creationId xmlns:p14="http://schemas.microsoft.com/office/powerpoint/2010/main" val="4265077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332656"/>
            <a:ext cx="7467600" cy="626469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sz="8000" dirty="0" smtClean="0"/>
              <a:t>Změna </a:t>
            </a:r>
          </a:p>
          <a:p>
            <a:pPr marL="0" indent="0" algn="ctr">
              <a:buNone/>
            </a:pPr>
            <a:r>
              <a:rPr lang="cs-CZ" sz="8000" smtClean="0"/>
              <a:t>názvu</a:t>
            </a:r>
            <a:endParaRPr lang="cs-CZ" sz="8000" dirty="0" smtClean="0"/>
          </a:p>
          <a:p>
            <a:pPr marL="0" indent="0" algn="ctr">
              <a:buNone/>
            </a:pPr>
            <a:r>
              <a:rPr lang="cs-CZ" sz="8000" dirty="0" smtClean="0"/>
              <a:t> složky</a:t>
            </a:r>
            <a:endParaRPr lang="cs-CZ" sz="8000" dirty="0"/>
          </a:p>
        </p:txBody>
      </p:sp>
    </p:spTree>
    <p:extLst>
      <p:ext uri="{BB962C8B-B14F-4D97-AF65-F5344CB8AC3E}">
        <p14:creationId xmlns:p14="http://schemas.microsoft.com/office/powerpoint/2010/main" val="1571036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300192" y="274320"/>
            <a:ext cx="2376264" cy="5314920"/>
          </a:xfrm>
        </p:spPr>
        <p:txBody>
          <a:bodyPr>
            <a:normAutofit/>
          </a:bodyPr>
          <a:lstStyle/>
          <a:p>
            <a:r>
              <a:rPr lang="cs-CZ" sz="1800" dirty="0" smtClean="0"/>
              <a:t>Klikneme pravým tlačítkem myši do názvu složky → </a:t>
            </a:r>
          </a:p>
          <a:p>
            <a:r>
              <a:rPr lang="cs-CZ" sz="1800" dirty="0" smtClean="0">
                <a:solidFill>
                  <a:srgbClr val="FF0000"/>
                </a:solidFill>
              </a:rPr>
              <a:t>přejmenovat</a:t>
            </a:r>
            <a:endParaRPr lang="cs-CZ" sz="1800" dirty="0">
              <a:solidFill>
                <a:srgbClr val="FF0000"/>
              </a:solidFill>
            </a:endParaRP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532641"/>
            <a:ext cx="5638800" cy="5811769"/>
          </a:xfrm>
        </p:spPr>
      </p:pic>
      <p:cxnSp>
        <p:nvCxnSpPr>
          <p:cNvPr id="7" name="Přímá spojnice se šipkou 6"/>
          <p:cNvCxnSpPr/>
          <p:nvPr/>
        </p:nvCxnSpPr>
        <p:spPr>
          <a:xfrm flipH="1">
            <a:off x="5148064" y="1484784"/>
            <a:ext cx="1152128" cy="410445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Obdélník 7"/>
          <p:cNvSpPr/>
          <p:nvPr/>
        </p:nvSpPr>
        <p:spPr>
          <a:xfrm>
            <a:off x="2771800" y="5733256"/>
            <a:ext cx="2592288" cy="21602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4842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418058"/>
          </a:xfrm>
        </p:spPr>
        <p:txBody>
          <a:bodyPr>
            <a:normAutofit/>
          </a:bodyPr>
          <a:lstStyle/>
          <a:p>
            <a:pPr algn="ctr"/>
            <a:r>
              <a:rPr lang="cs-CZ" sz="2000" dirty="0" smtClean="0"/>
              <a:t>Napíšeme nový název složky a potvrdíme </a:t>
            </a:r>
            <a:r>
              <a:rPr lang="cs-CZ" sz="2000" dirty="0" err="1" smtClean="0"/>
              <a:t>entrem</a:t>
            </a:r>
            <a:endParaRPr lang="cs-CZ" sz="20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053" y="1052736"/>
            <a:ext cx="6925830" cy="5349081"/>
          </a:xfrm>
        </p:spPr>
      </p:pic>
      <p:cxnSp>
        <p:nvCxnSpPr>
          <p:cNvPr id="6" name="Přímá spojnice se šipkou 5"/>
          <p:cNvCxnSpPr>
            <a:stCxn id="2" idx="2"/>
          </p:cNvCxnSpPr>
          <p:nvPr/>
        </p:nvCxnSpPr>
        <p:spPr>
          <a:xfrm flipH="1">
            <a:off x="3995936" y="692696"/>
            <a:ext cx="195064" cy="158417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Obdélník 6"/>
          <p:cNvSpPr/>
          <p:nvPr/>
        </p:nvSpPr>
        <p:spPr>
          <a:xfrm>
            <a:off x="3381950" y="2427443"/>
            <a:ext cx="936104" cy="100811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5624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vlastní zdroje</a:t>
            </a:r>
          </a:p>
          <a:p>
            <a:r>
              <a:rPr lang="cs-CZ" dirty="0"/>
              <a:t>KLECH, P., </a:t>
            </a:r>
            <a:r>
              <a:rPr lang="cs-CZ" i="1" dirty="0"/>
              <a:t>POČÍTAČ kamarád</a:t>
            </a:r>
            <a:r>
              <a:rPr lang="cs-CZ" dirty="0"/>
              <a:t>. 1. vyd. Praha: Parta s.r.o., 2009. ISBN </a:t>
            </a:r>
            <a:r>
              <a:rPr lang="cs-CZ" dirty="0" smtClean="0"/>
              <a:t>978-80-7320-144-9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25389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1200</TotalTime>
  <Words>70</Words>
  <Application>Microsoft Office PowerPoint</Application>
  <PresentationFormat>Předvádění na obrazovce (4:3)</PresentationFormat>
  <Paragraphs>13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Arkýř</vt:lpstr>
      <vt:lpstr>NÁZEV ŠKOLY: Střední odborné učiliště a Základní škola AUTOR: Mgr. Marián Gossányi NÁZEV: VY_32_INOVACE_03_změna názvu složky TÉMA SADY: Práce se složkami, ikonami DATUM: 22. 09. 2011 ČÍSLO PROJEKTU: CZ.1.07/1.4.00/21.0477</vt:lpstr>
      <vt:lpstr>Prezentace aplikace PowerPoint</vt:lpstr>
      <vt:lpstr>Prezentace aplikace PowerPoint</vt:lpstr>
      <vt:lpstr>Napíšeme nový název složky a potvrdíme entrem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Mgr. Marián Gossányi</dc:creator>
  <cp:lastModifiedBy>Mgr. Marián Gossányi</cp:lastModifiedBy>
  <cp:revision>512</cp:revision>
  <dcterms:created xsi:type="dcterms:W3CDTF">2012-04-21T08:21:11Z</dcterms:created>
  <dcterms:modified xsi:type="dcterms:W3CDTF">2012-09-02T15:55:26Z</dcterms:modified>
</cp:coreProperties>
</file>