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1" r:id="rId4"/>
    <p:sldId id="302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869160"/>
            <a:ext cx="6172200" cy="936104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VY_32_INOVACE_04_přesunutí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</a:t>
            </a:r>
            <a:r>
              <a:rPr lang="cs-CZ" sz="2000" dirty="0"/>
              <a:t>složkami, ikonami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28. 09. </a:t>
            </a:r>
            <a:r>
              <a:rPr lang="cs-CZ" sz="2000" smtClean="0"/>
              <a:t>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467600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sz="8000" dirty="0" smtClean="0"/>
          </a:p>
          <a:p>
            <a:pPr marL="0" indent="0" algn="ctr">
              <a:buNone/>
            </a:pPr>
            <a:r>
              <a:rPr lang="cs-CZ" sz="8000" dirty="0" smtClean="0"/>
              <a:t>Přesunutí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1800" dirty="0" smtClean="0"/>
              <a:t>Levým tlačítkem myši klikněte na složku pracovní (objekt zešedne)</a:t>
            </a:r>
            <a:endParaRPr lang="cs-CZ" sz="1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7272808" cy="5482514"/>
          </a:xfrm>
        </p:spPr>
      </p:pic>
      <p:cxnSp>
        <p:nvCxnSpPr>
          <p:cNvPr id="6" name="Přímá spojnice se šipkou 5"/>
          <p:cNvCxnSpPr>
            <a:stCxn id="2" idx="2"/>
          </p:cNvCxnSpPr>
          <p:nvPr/>
        </p:nvCxnSpPr>
        <p:spPr>
          <a:xfrm flipH="1">
            <a:off x="3923928" y="908720"/>
            <a:ext cx="267072" cy="12241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>
            <a:off x="3275856" y="2420888"/>
            <a:ext cx="915144" cy="10081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20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779686"/>
          </a:xfrm>
        </p:spPr>
        <p:txBody>
          <a:bodyPr>
            <a:normAutofit/>
          </a:bodyPr>
          <a:lstStyle/>
          <a:p>
            <a:pPr algn="ctr"/>
            <a:r>
              <a:rPr lang="cs-CZ" sz="2000" dirty="0"/>
              <a:t>a tažením ji umístíte z dialogového okna na plochu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3970784" cy="4020915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700809"/>
            <a:ext cx="4248472" cy="4032448"/>
          </a:xfrm>
        </p:spPr>
      </p:pic>
      <p:sp>
        <p:nvSpPr>
          <p:cNvPr id="9" name="Zahnutá šipka nahoru 8"/>
          <p:cNvSpPr/>
          <p:nvPr/>
        </p:nvSpPr>
        <p:spPr>
          <a:xfrm>
            <a:off x="1763688" y="3573016"/>
            <a:ext cx="6552728" cy="1296144"/>
          </a:xfrm>
          <a:prstGeom prst="curvedUpArrow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87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2009. ISBN </a:t>
            </a:r>
            <a:r>
              <a:rPr lang="cs-CZ" dirty="0" smtClean="0"/>
              <a:t>978-80-7320-144-9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1227</TotalTime>
  <Words>71</Words>
  <Application>Microsoft Office PowerPoint</Application>
  <PresentationFormat>Předvádění na obrazovce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VY_32_INOVACE_04_přesunutí TÉMA SADY: Práce se složkami, ikonami DATUM: 28. 09. 2011 ČÍSLO PROJEKTU: CZ.1.07/1.4.00/21.0477</vt:lpstr>
      <vt:lpstr>Prezentace aplikace PowerPoint</vt:lpstr>
      <vt:lpstr>Levým tlačítkem myši klikněte na složku pracovní (objekt zešedne)</vt:lpstr>
      <vt:lpstr>a tažením ji umístíte z dialogového okna na plochu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524</cp:revision>
  <dcterms:created xsi:type="dcterms:W3CDTF">2012-04-21T08:21:11Z</dcterms:created>
  <dcterms:modified xsi:type="dcterms:W3CDTF">2012-09-02T15:55:53Z</dcterms:modified>
</cp:coreProperties>
</file>