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4" r:id="rId4"/>
    <p:sldId id="30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013176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VY_32_INOVACE_05_kopírování, ikonami</a:t>
            </a:r>
            <a:br>
              <a:rPr lang="cs-CZ" sz="2000" dirty="0"/>
            </a:br>
            <a:r>
              <a:rPr lang="cs-CZ" sz="2000" dirty="0" smtClean="0"/>
              <a:t>TÉMA SADY: Práce se složkami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03.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8000" dirty="0" smtClean="0"/>
          </a:p>
          <a:p>
            <a:pPr marL="0" indent="0" algn="ctr">
              <a:buNone/>
            </a:pPr>
            <a:r>
              <a:rPr lang="cs-CZ" sz="8000" dirty="0" smtClean="0"/>
              <a:t>Kopírování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/>
          <a:lstStyle/>
          <a:p>
            <a:r>
              <a:rPr lang="cs-CZ" sz="1600" dirty="0"/>
              <a:t>Chceme-li vytvořit kopii, zmnožit, vytvořit dvě složky z jedné, postupujeme následovně: </a:t>
            </a:r>
            <a:endParaRPr lang="cs-CZ" sz="1600" dirty="0" smtClean="0"/>
          </a:p>
          <a:p>
            <a:pPr marL="171450" indent="-171450">
              <a:buFont typeface="Wingdings" pitchFamily="2" charset="2"/>
              <a:buChar char="q"/>
            </a:pPr>
            <a:r>
              <a:rPr lang="cs-CZ" sz="1400" dirty="0">
                <a:solidFill>
                  <a:srgbClr val="FF0000"/>
                </a:solidFill>
              </a:rPr>
              <a:t>klikneme pravým tlačítkem na složku </a:t>
            </a:r>
            <a:r>
              <a:rPr lang="cs-CZ" sz="1400" dirty="0" smtClean="0">
                <a:solidFill>
                  <a:srgbClr val="FF0000"/>
                </a:solidFill>
              </a:rPr>
              <a:t>pracovní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cs-CZ" sz="1400" dirty="0" smtClean="0">
                <a:solidFill>
                  <a:srgbClr val="0070C0"/>
                </a:solidFill>
              </a:rPr>
              <a:t>…tažením přesuneme na plochu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cs-CZ" sz="1400" dirty="0">
                <a:solidFill>
                  <a:srgbClr val="00B050"/>
                </a:solidFill>
              </a:rPr>
              <a:t>pustíme tlačítko a zvolíme z nabídky kopírovat sem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4519"/>
            <a:ext cx="6089180" cy="3736994"/>
          </a:xfrm>
        </p:spPr>
      </p:pic>
      <p:cxnSp>
        <p:nvCxnSpPr>
          <p:cNvPr id="8" name="Přímá spojnice se šipkou 7"/>
          <p:cNvCxnSpPr/>
          <p:nvPr/>
        </p:nvCxnSpPr>
        <p:spPr>
          <a:xfrm flipH="1">
            <a:off x="2771800" y="1844824"/>
            <a:ext cx="3456384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907704" y="2708920"/>
            <a:ext cx="792088" cy="86409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hnutá šipka nahoru 10"/>
          <p:cNvSpPr/>
          <p:nvPr/>
        </p:nvSpPr>
        <p:spPr>
          <a:xfrm>
            <a:off x="2203093" y="3717032"/>
            <a:ext cx="3312368" cy="792088"/>
          </a:xfrm>
          <a:prstGeom prst="curvedUpArrow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2780928"/>
            <a:ext cx="1368152" cy="21602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 flipV="1">
            <a:off x="6228184" y="2996952"/>
            <a:ext cx="144016" cy="14401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30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Nyní již je složka pracovní zkopírována na ploše</a:t>
            </a:r>
            <a:endParaRPr lang="cs-CZ" sz="1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24744"/>
            <a:ext cx="7372661" cy="5277073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3995936" y="3717032"/>
            <a:ext cx="2952328" cy="720080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0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1288</TotalTime>
  <Words>93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VY_32_INOVACE_05_kopírování, ikonami TÉMA SADY: Práce se složkami DATUM: 03. 10. 2011 ČÍSLO PROJEKTU: CZ.1.07/1.4.00/21.0477</vt:lpstr>
      <vt:lpstr>Prezentace aplikace PowerPoint</vt:lpstr>
      <vt:lpstr>Prezentace aplikace PowerPoint</vt:lpstr>
      <vt:lpstr>Nyní již je složka pracovní zkopírována na ploše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550</cp:revision>
  <dcterms:created xsi:type="dcterms:W3CDTF">2012-04-21T08:21:11Z</dcterms:created>
  <dcterms:modified xsi:type="dcterms:W3CDTF">2012-09-02T15:56:22Z</dcterms:modified>
</cp:coreProperties>
</file>