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6" r:id="rId4"/>
    <p:sldId id="307" r:id="rId5"/>
    <p:sldId id="308" r:id="rId6"/>
    <p:sldId id="30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5013176"/>
            <a:ext cx="6172200" cy="720080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VY_32_INOVACE_06_kopírování pomoci schránky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</a:t>
            </a:r>
            <a:r>
              <a:rPr lang="cs-CZ" sz="2000" dirty="0"/>
              <a:t>složkami, 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08. 10. 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2646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8000" dirty="0" smtClean="0"/>
          </a:p>
          <a:p>
            <a:pPr marL="0" indent="0" algn="ctr">
              <a:buNone/>
            </a:pPr>
            <a:r>
              <a:rPr lang="cs-CZ" sz="8000" dirty="0" smtClean="0"/>
              <a:t>Kopírování pomoci schránky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0648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Schránka je dočasné místo, úložiště pro náš soubor v počítači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6600" dirty="0" smtClean="0"/>
              <a:t>Jak kopírovat pomocí schránky?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18574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4" b="2624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72200" y="264795"/>
            <a:ext cx="2304256" cy="495604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Kopírováni:</a:t>
            </a:r>
          </a:p>
          <a:p>
            <a:endParaRPr lang="cs-CZ" sz="2000" dirty="0" smtClean="0"/>
          </a:p>
          <a:p>
            <a:pPr marL="171450" indent="-1714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0000"/>
                </a:solidFill>
              </a:rPr>
              <a:t>Pravým tlačítkem myši klikneme na složku pracovní, 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70C0"/>
                </a:solidFill>
              </a:rPr>
              <a:t>z místní nabídky vybereme Kopírovat</a:t>
            </a:r>
            <a:endParaRPr lang="cs-CZ" sz="16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83768" y="1124744"/>
            <a:ext cx="504056" cy="108012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275856" y="1268760"/>
            <a:ext cx="3168352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644008" y="2204864"/>
            <a:ext cx="1872208" cy="3384376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987824" y="5661248"/>
            <a:ext cx="3096344" cy="216024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36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8" b="165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72200" y="264795"/>
            <a:ext cx="2232248" cy="4956048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B050"/>
                </a:solidFill>
              </a:rPr>
              <a:t>Pravým klikneme na plochu a vybereme vložit</a:t>
            </a:r>
            <a:endParaRPr lang="cs-CZ" sz="1600" dirty="0">
              <a:solidFill>
                <a:srgbClr val="00B05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203848" y="620688"/>
            <a:ext cx="3384376" cy="1296144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547664" y="2060848"/>
            <a:ext cx="2736304" cy="216024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95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6" b="5606"/>
          <a:stretch>
            <a:fillRect/>
          </a:stretch>
        </p:blipFill>
        <p:spPr>
          <a:xfrm>
            <a:off x="0" y="0"/>
            <a:ext cx="6172200" cy="685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0192" y="264795"/>
            <a:ext cx="2376264" cy="4956048"/>
          </a:xfrm>
        </p:spPr>
        <p:txBody>
          <a:bodyPr>
            <a:normAutofit/>
          </a:bodyPr>
          <a:lstStyle/>
          <a:p>
            <a:pPr algn="just"/>
            <a:r>
              <a:rPr lang="cs-CZ" sz="2000" dirty="0" smtClean="0">
                <a:solidFill>
                  <a:srgbClr val="FFC000"/>
                </a:solidFill>
              </a:rPr>
              <a:t>Nyní již je složka zkopírována na ploše za pomocí schránky.</a:t>
            </a:r>
            <a:endParaRPr lang="cs-CZ" sz="2000" dirty="0">
              <a:solidFill>
                <a:srgbClr val="FFC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5652120" y="764704"/>
            <a:ext cx="648072" cy="504056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4139952" y="1340768"/>
            <a:ext cx="1296144" cy="792088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48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1393</TotalTime>
  <Words>102</Words>
  <Application>Microsoft Office PowerPoint</Application>
  <PresentationFormat>Předvádění na obrazovce (4:3)</PresentationFormat>
  <Paragraphs>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Střední odborné učiliště a Základní škola AUTOR: Mgr. Marián Gossányi NÁZEV: VY_32_INOVACE_06_kopírování pomoci schránky TÉMA SADY: Práce se složkami, ikonami DATUM: 08. 10. 2011 ČÍSLO PROJEKTU: CZ.1.07/1.4.00/21.0477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573</cp:revision>
  <dcterms:created xsi:type="dcterms:W3CDTF">2012-04-21T08:21:11Z</dcterms:created>
  <dcterms:modified xsi:type="dcterms:W3CDTF">2012-09-02T15:56:49Z</dcterms:modified>
</cp:coreProperties>
</file>