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06" r:id="rId4"/>
    <p:sldId id="310" r:id="rId5"/>
    <p:sldId id="311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5013176"/>
            <a:ext cx="6172200" cy="86409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6. ročníku, praktické školy jako prezentace.</a:t>
            </a:r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VY_32_INOVACE_07_vytvoření zástupce na ploše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Práce se </a:t>
            </a:r>
            <a:r>
              <a:rPr lang="cs-CZ" sz="2000" dirty="0"/>
              <a:t>složkami, ikonami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12. 10. </a:t>
            </a:r>
            <a:r>
              <a:rPr lang="cs-CZ" sz="2000" smtClean="0"/>
              <a:t>2011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57606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6600" dirty="0" smtClean="0"/>
          </a:p>
          <a:p>
            <a:pPr marL="0" indent="0" algn="ctr">
              <a:buNone/>
            </a:pPr>
            <a:r>
              <a:rPr lang="cs-CZ" sz="8000" dirty="0" smtClean="0"/>
              <a:t>Vytvoření zástupce </a:t>
            </a:r>
          </a:p>
          <a:p>
            <a:pPr marL="0" indent="0" algn="ctr">
              <a:buNone/>
            </a:pPr>
            <a:r>
              <a:rPr lang="cs-CZ" sz="8000" dirty="0" smtClean="0"/>
              <a:t>na ploše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06489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Abychom nemuseli pracně hledat naši složku Pracovní v dokumentech, můžeme si vytvořit „zástupce“ složky na ploše</a:t>
            </a:r>
          </a:p>
          <a:p>
            <a:pPr algn="ctr"/>
            <a:endParaRPr lang="cs-CZ" sz="4000" dirty="0" smtClean="0"/>
          </a:p>
          <a:p>
            <a:pPr algn="ctr"/>
            <a:r>
              <a:rPr lang="cs-CZ" sz="6600" dirty="0" smtClean="0"/>
              <a:t>ALE JAK NA TO?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418574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0192" y="264795"/>
            <a:ext cx="2448272" cy="4956048"/>
          </a:xfrm>
        </p:spPr>
        <p:txBody>
          <a:bodyPr>
            <a:normAutofit/>
          </a:bodyPr>
          <a:lstStyle/>
          <a:p>
            <a:r>
              <a:rPr lang="cs-CZ" sz="1800" dirty="0" smtClean="0"/>
              <a:t>Vytvoření zástupce na ploše:</a:t>
            </a:r>
          </a:p>
          <a:p>
            <a:endParaRPr lang="cs-CZ" sz="18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FF0000"/>
                </a:solidFill>
              </a:rPr>
              <a:t>Pravým klikneme na složku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1600" dirty="0">
              <a:solidFill>
                <a:srgbClr val="FF0000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0070C0"/>
                </a:solidFill>
              </a:rPr>
              <a:t>Odeslat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1600" dirty="0">
              <a:solidFill>
                <a:srgbClr val="0070C0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1600" dirty="0" smtClean="0">
                <a:solidFill>
                  <a:srgbClr val="00B050"/>
                </a:solidFill>
              </a:rPr>
              <a:t>Plocha (vytvořit zástupce)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1600" dirty="0">
              <a:solidFill>
                <a:srgbClr val="FF0000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1600" dirty="0">
              <a:solidFill>
                <a:srgbClr val="FF0000"/>
              </a:solidFill>
            </a:endParaRPr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437"/>
            <a:ext cx="6172200" cy="5435125"/>
          </a:xfrm>
        </p:spPr>
      </p:pic>
      <p:cxnSp>
        <p:nvCxnSpPr>
          <p:cNvPr id="12" name="Pravoúhlá spojnice 11"/>
          <p:cNvCxnSpPr/>
          <p:nvPr/>
        </p:nvCxnSpPr>
        <p:spPr>
          <a:xfrm rot="10800000">
            <a:off x="1979712" y="836712"/>
            <a:ext cx="4176464" cy="216025"/>
          </a:xfrm>
          <a:prstGeom prst="bentConnector3">
            <a:avLst>
              <a:gd name="adj1" fmla="val 32335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979712" y="836711"/>
            <a:ext cx="0" cy="50405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1835696" y="1700808"/>
            <a:ext cx="288032" cy="79208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se šipkou 20"/>
          <p:cNvCxnSpPr/>
          <p:nvPr/>
        </p:nvCxnSpPr>
        <p:spPr>
          <a:xfrm flipH="1">
            <a:off x="3059832" y="2204864"/>
            <a:ext cx="2808312" cy="2448272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2123728" y="4797152"/>
            <a:ext cx="2340260" cy="144016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se šipkou 23"/>
          <p:cNvCxnSpPr/>
          <p:nvPr/>
        </p:nvCxnSpPr>
        <p:spPr>
          <a:xfrm flipH="1">
            <a:off x="5652120" y="2924944"/>
            <a:ext cx="648072" cy="1008112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4463988" y="4077072"/>
            <a:ext cx="1692188" cy="144016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279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2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1" r="2091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0192" y="264795"/>
            <a:ext cx="2376264" cy="4956048"/>
          </a:xfrm>
        </p:spPr>
        <p:txBody>
          <a:bodyPr/>
          <a:lstStyle/>
          <a:p>
            <a:r>
              <a:rPr lang="cs-CZ" sz="2000" dirty="0" smtClean="0">
                <a:solidFill>
                  <a:srgbClr val="FFC000"/>
                </a:solidFill>
              </a:rPr>
              <a:t>A nyní jíž máme vytvořeného zástupce na ploše</a:t>
            </a:r>
          </a:p>
          <a:p>
            <a:endParaRPr lang="cs-CZ" sz="1600" dirty="0" smtClean="0">
              <a:solidFill>
                <a:srgbClr val="FFFF00"/>
              </a:solidFill>
            </a:endParaRPr>
          </a:p>
          <a:p>
            <a:endParaRPr lang="cs-CZ" dirty="0"/>
          </a:p>
          <a:p>
            <a:r>
              <a:rPr lang="cs-CZ" sz="1600" dirty="0" smtClean="0"/>
              <a:t>Zástupce poznáme podle malé šipky uprostřed ikony</a:t>
            </a:r>
            <a:endParaRPr lang="cs-CZ" sz="1600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3563888" y="755382"/>
            <a:ext cx="2592288" cy="1737514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339752" y="2708920"/>
            <a:ext cx="1008112" cy="792088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03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2009. ISBN </a:t>
            </a:r>
            <a:r>
              <a:rPr lang="cs-CZ" dirty="0" smtClean="0"/>
              <a:t>978-80-7320-144-9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1432</TotalTime>
  <Words>108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Střední odborné učiliště a Základní škola AUTOR: Mgr. Marián Gossányi NÁZEV: VY_32_INOVACE_07_vytvoření zástupce na ploše TÉMA SADY: Práce se složkami, ikonami DATUM: 12. 10. 2011 ČÍSLO PROJEKTU: CZ.1.07/1.4.00/21.0477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600</cp:revision>
  <dcterms:created xsi:type="dcterms:W3CDTF">2012-04-21T08:21:11Z</dcterms:created>
  <dcterms:modified xsi:type="dcterms:W3CDTF">2012-09-02T15:57:10Z</dcterms:modified>
</cp:coreProperties>
</file>