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12" r:id="rId4"/>
    <p:sldId id="313" r:id="rId5"/>
    <p:sldId id="314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7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4941168"/>
            <a:ext cx="6172200" cy="86409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6. ročníku, praktické školy jako prezentace.</a:t>
            </a:r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VY_32_INOVACE_08_odstranění, mazání souborů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Práce se </a:t>
            </a:r>
            <a:r>
              <a:rPr lang="cs-CZ" sz="2000" dirty="0"/>
              <a:t>složkami, ikonami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DATUM</a:t>
            </a:r>
            <a:r>
              <a:rPr lang="cs-CZ" sz="2000" dirty="0" smtClean="0"/>
              <a:t>: 15. 10. 2011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467600" cy="5400600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endParaRPr lang="cs-CZ" sz="6600" dirty="0" smtClean="0"/>
          </a:p>
          <a:p>
            <a:pPr marL="0" indent="0" algn="ctr">
              <a:buNone/>
            </a:pPr>
            <a:r>
              <a:rPr lang="cs-CZ" sz="8000" dirty="0" smtClean="0"/>
              <a:t>Odstranění, mazání souborů</a:t>
            </a:r>
          </a:p>
          <a:p>
            <a:pPr marL="0" indent="0" algn="ctr">
              <a:buNone/>
            </a:pPr>
            <a:r>
              <a:rPr lang="cs-CZ" sz="8000" dirty="0" smtClean="0"/>
              <a:t>a složek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810546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/>
              <a:t>Nepotřebné soubory zbytečně zabírají v počítači místo, proto je můžeme jednoduchým způsobem odstranit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576649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2" b="852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0192" y="264795"/>
            <a:ext cx="2376264" cy="495604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Odstranění složky pracovní: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FF0000"/>
                </a:solidFill>
              </a:rPr>
              <a:t>Klikneme pravým na složku pracovní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1600" dirty="0">
              <a:solidFill>
                <a:srgbClr val="FF0000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0070C0"/>
                </a:solidFill>
              </a:rPr>
              <a:t>Odstranit</a:t>
            </a:r>
            <a:endParaRPr lang="cs-CZ" sz="1600" dirty="0">
              <a:solidFill>
                <a:srgbClr val="0070C0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3275856" y="1196752"/>
            <a:ext cx="3024336" cy="4320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2483768" y="1628800"/>
            <a:ext cx="504056" cy="100811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4644008" y="2132856"/>
            <a:ext cx="1656184" cy="3672408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2987824" y="5949280"/>
            <a:ext cx="3096344" cy="288032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6324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274320"/>
            <a:ext cx="2376264" cy="4983480"/>
          </a:xfrm>
        </p:spPr>
        <p:txBody>
          <a:bodyPr>
            <a:normAutofit/>
          </a:bodyPr>
          <a:lstStyle/>
          <a:p>
            <a:pPr marL="171450" indent="-171450">
              <a:buFont typeface="Wingdings" pitchFamily="2" charset="2"/>
              <a:buChar char="q"/>
            </a:pPr>
            <a:endParaRPr lang="cs-CZ" sz="1600" dirty="0" smtClean="0">
              <a:solidFill>
                <a:srgbClr val="00B050"/>
              </a:solidFill>
            </a:endParaRPr>
          </a:p>
          <a:p>
            <a:pPr marL="171450" indent="-171450">
              <a:buFont typeface="Wingdings" pitchFamily="2" charset="2"/>
              <a:buChar char="q"/>
            </a:pPr>
            <a:endParaRPr lang="cs-CZ" sz="1600" dirty="0">
              <a:solidFill>
                <a:srgbClr val="00B050"/>
              </a:solidFill>
            </a:endParaRPr>
          </a:p>
          <a:p>
            <a:pPr marL="171450" indent="-171450">
              <a:buFont typeface="Wingdings" pitchFamily="2" charset="2"/>
              <a:buChar char="q"/>
            </a:pPr>
            <a:endParaRPr lang="cs-CZ" sz="1600" dirty="0" smtClean="0">
              <a:solidFill>
                <a:srgbClr val="00B050"/>
              </a:solidFill>
            </a:endParaRPr>
          </a:p>
          <a:p>
            <a:pPr marL="171450" indent="-17145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00B050"/>
                </a:solidFill>
              </a:rPr>
              <a:t>Potvrdit ano</a:t>
            </a:r>
          </a:p>
          <a:p>
            <a:pPr marL="171450" indent="-171450">
              <a:buFont typeface="Wingdings" pitchFamily="2" charset="2"/>
              <a:buChar char="q"/>
            </a:pPr>
            <a:endParaRPr lang="cs-CZ" sz="1600" dirty="0">
              <a:solidFill>
                <a:srgbClr val="00B050"/>
              </a:solidFill>
            </a:endParaRPr>
          </a:p>
          <a:p>
            <a:pPr marL="171450" indent="-171450">
              <a:buFont typeface="Wingdings" pitchFamily="2" charset="2"/>
              <a:buChar char="q"/>
            </a:pPr>
            <a:endParaRPr lang="cs-CZ" sz="1600" dirty="0" smtClean="0">
              <a:solidFill>
                <a:srgbClr val="00B050"/>
              </a:solidFill>
            </a:endParaRPr>
          </a:p>
          <a:p>
            <a:pPr algn="ctr"/>
            <a:r>
              <a:rPr lang="cs-CZ" sz="2000" dirty="0" smtClean="0"/>
              <a:t>Pokud jsme vše udělaly správně přesune se složka-  pracovní - do koše</a:t>
            </a:r>
          </a:p>
          <a:p>
            <a:pPr marL="171450" indent="-171450">
              <a:buFont typeface="Wingdings" pitchFamily="2" charset="2"/>
              <a:buChar char="q"/>
            </a:pPr>
            <a:endParaRPr lang="cs-CZ" sz="1600" dirty="0">
              <a:solidFill>
                <a:srgbClr val="00B050"/>
              </a:solidFill>
            </a:endParaRPr>
          </a:p>
          <a:p>
            <a:pPr marL="171450" indent="-171450">
              <a:buFont typeface="Wingdings" pitchFamily="2" charset="2"/>
              <a:buChar char="q"/>
            </a:pPr>
            <a:endParaRPr lang="cs-CZ" sz="1600" dirty="0" smtClean="0">
              <a:solidFill>
                <a:srgbClr val="00B050"/>
              </a:solidFill>
            </a:endParaRPr>
          </a:p>
          <a:p>
            <a:endParaRPr lang="cs-CZ" sz="1600" dirty="0">
              <a:solidFill>
                <a:srgbClr val="00B05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924411"/>
            <a:ext cx="5638800" cy="5028229"/>
          </a:xfrm>
        </p:spPr>
      </p:pic>
      <p:cxnSp>
        <p:nvCxnSpPr>
          <p:cNvPr id="7" name="Přímá spojnice se šipkou 6"/>
          <p:cNvCxnSpPr/>
          <p:nvPr/>
        </p:nvCxnSpPr>
        <p:spPr>
          <a:xfrm flipH="1">
            <a:off x="4283968" y="1844824"/>
            <a:ext cx="2016224" cy="2952328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3491880" y="5301208"/>
            <a:ext cx="864096" cy="360040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643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2009. ISBN </a:t>
            </a:r>
            <a:r>
              <a:rPr lang="cs-CZ" dirty="0" smtClean="0"/>
              <a:t>978-80-7320-144-9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1458</TotalTime>
  <Words>94</Words>
  <Application>Microsoft Office PowerPoint</Application>
  <PresentationFormat>Předvádění na obrazovce (4:3)</PresentationFormat>
  <Paragraphs>21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NÁZEV ŠKOLY: Střední odborné učiliště a Základní škola AUTOR: Mgr. Marián Gossányi NÁZEV: VY_32_INOVACE_08_odstranění, mazání souborů TÉMA SADY: Práce se složkami, ikonami DATUM: 15. 10. 2011 ČÍSLO PROJEKTU: CZ.1.07/1.4.00/21.0477</vt:lpstr>
      <vt:lpstr>Prezentace aplikace PowerPoint</vt:lpstr>
      <vt:lpstr>Nepotřebné soubory zbytečně zabírají v počítači místo, proto je můžeme jednoduchým způsobem odstranit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622</cp:revision>
  <dcterms:created xsi:type="dcterms:W3CDTF">2012-04-21T08:21:11Z</dcterms:created>
  <dcterms:modified xsi:type="dcterms:W3CDTF">2012-09-02T15:58:03Z</dcterms:modified>
</cp:coreProperties>
</file>