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16" r:id="rId5"/>
    <p:sldId id="317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157192"/>
            <a:ext cx="6172200" cy="792088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VY_32_INOVACE_09_obnovení objektu z koše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DATUM: 18.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Obnovení objektu z koše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81054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Když jsme si to rozmysleli a se složkou Pracovní chceme dále pracovat, nic není ztraceno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Obnovení z koše: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Klikni na ikonu Koš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2060"/>
                </a:solidFill>
              </a:rPr>
              <a:t>Vyhledej složku Pracovní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C000"/>
                </a:solidFill>
              </a:rPr>
              <a:t>Klikni pravým a dej Obnovit</a:t>
            </a:r>
            <a:endParaRPr lang="cs-CZ" sz="1600" dirty="0">
              <a:solidFill>
                <a:srgbClr val="FFC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32392"/>
            <a:ext cx="5638800" cy="5012266"/>
          </a:xfrm>
        </p:spPr>
      </p:pic>
      <p:cxnSp>
        <p:nvCxnSpPr>
          <p:cNvPr id="7" name="Pravoúhlá spojnice 6"/>
          <p:cNvCxnSpPr/>
          <p:nvPr/>
        </p:nvCxnSpPr>
        <p:spPr>
          <a:xfrm rot="10800000">
            <a:off x="3059832" y="1340768"/>
            <a:ext cx="3168352" cy="648072"/>
          </a:xfrm>
          <a:prstGeom prst="bentConnector3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059832" y="1340768"/>
            <a:ext cx="0" cy="32403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4355976" y="2204864"/>
            <a:ext cx="1872208" cy="86409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843808" y="1988841"/>
            <a:ext cx="1296144" cy="28803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811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500" dirty="0" smtClean="0"/>
              <a:t>Pokud jsme vše udělali </a:t>
            </a:r>
            <a:r>
              <a:rPr lang="cs-CZ" sz="2500" dirty="0" smtClean="0"/>
              <a:t>správně, </a:t>
            </a:r>
            <a:r>
              <a:rPr lang="cs-CZ" sz="2500" dirty="0" smtClean="0"/>
              <a:t>objeví se nám složka pracovní znovu v adresáři obrázky</a:t>
            </a:r>
            <a:endParaRPr lang="cs-CZ" sz="25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736" y="1600200"/>
            <a:ext cx="6292528" cy="4873625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3851920" y="1052736"/>
            <a:ext cx="72008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419872" y="2780928"/>
            <a:ext cx="792088" cy="9361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0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1515</TotalTime>
  <Words>101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VY_32_INOVACE_09_obnovení objektu z koše TÉMA SADY: Práce se složkami, ikonami DATUM: 18. 10. 2011 ČÍSLO PROJEKTU: CZ.1.07/1.4.00/21.0477</vt:lpstr>
      <vt:lpstr>Prezentace aplikace PowerPoint</vt:lpstr>
      <vt:lpstr>Když jsme si to rozmysleli a se složkou Pracovní chceme dále pracovat, nic není ztraceno</vt:lpstr>
      <vt:lpstr>Prezentace aplikace PowerPoint</vt:lpstr>
      <vt:lpstr>Pokud jsme vše udělali správně, objeví se nám složka pracovní znovu v adresáři obrázky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Učitel</cp:lastModifiedBy>
  <cp:revision>642</cp:revision>
  <dcterms:created xsi:type="dcterms:W3CDTF">2012-04-21T08:21:11Z</dcterms:created>
  <dcterms:modified xsi:type="dcterms:W3CDTF">2012-09-03T09:51:38Z</dcterms:modified>
</cp:coreProperties>
</file>