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12" r:id="rId4"/>
    <p:sldId id="318" r:id="rId5"/>
    <p:sldId id="317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5085184"/>
            <a:ext cx="6172200" cy="86409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VY_32_INOVACE_10_vysypání koše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</a:t>
            </a:r>
            <a:r>
              <a:rPr lang="cs-CZ" sz="2000" dirty="0"/>
              <a:t>složkami, ikonami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20. 10. </a:t>
            </a:r>
            <a:r>
              <a:rPr lang="cs-CZ" sz="2000" smtClean="0"/>
              <a:t>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48245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8000" dirty="0" smtClean="0"/>
              <a:t>Vysypání</a:t>
            </a:r>
          </a:p>
          <a:p>
            <a:pPr marL="0" indent="0" algn="ctr">
              <a:buNone/>
            </a:pPr>
            <a:r>
              <a:rPr lang="cs-CZ" sz="8000" dirty="0" smtClean="0"/>
              <a:t>koše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53062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Soubory, které byly vymazány se shromažďují v koši, jestli jme si jistí, že již je nebudeme </a:t>
            </a:r>
            <a:r>
              <a:rPr lang="cs-CZ" sz="4800" smtClean="0"/>
              <a:t>potřebovat můžeme </a:t>
            </a:r>
            <a:r>
              <a:rPr lang="cs-CZ" sz="4800" dirty="0" smtClean="0"/>
              <a:t>koš vysypat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7664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Vysypání koše: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0000"/>
                </a:solidFill>
              </a:rPr>
              <a:t>Pravým na ikonu koše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70C0"/>
                </a:solidFill>
              </a:rPr>
              <a:t>Volíme volbu Vysypat koš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C000"/>
                </a:solidFill>
              </a:rPr>
              <a:t>Potvrdíme volbou Ano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108" y="260648"/>
            <a:ext cx="5219700" cy="5803900"/>
          </a:xfrm>
        </p:spPr>
      </p:pic>
      <p:cxnSp>
        <p:nvCxnSpPr>
          <p:cNvPr id="7" name="Přímá spojnice se šipkou 6"/>
          <p:cNvCxnSpPr/>
          <p:nvPr/>
        </p:nvCxnSpPr>
        <p:spPr>
          <a:xfrm flipH="1">
            <a:off x="3050958" y="918267"/>
            <a:ext cx="2736304" cy="2520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923166" y="1628800"/>
            <a:ext cx="864096" cy="288032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339752" y="2060848"/>
            <a:ext cx="2376264" cy="288032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828" y="4005064"/>
            <a:ext cx="4626260" cy="2341111"/>
          </a:xfrm>
          <a:prstGeom prst="rect">
            <a:avLst/>
          </a:prstGeom>
        </p:spPr>
      </p:pic>
      <p:cxnSp>
        <p:nvCxnSpPr>
          <p:cNvPr id="16" name="Přímá spojnice se šipkou 15"/>
          <p:cNvCxnSpPr/>
          <p:nvPr/>
        </p:nvCxnSpPr>
        <p:spPr>
          <a:xfrm flipH="1">
            <a:off x="3923928" y="2348880"/>
            <a:ext cx="2088232" cy="3312368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347864" y="5877272"/>
            <a:ext cx="936104" cy="288032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242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Autofit/>
          </a:bodyPr>
          <a:lstStyle/>
          <a:p>
            <a:pPr algn="just"/>
            <a:r>
              <a:rPr lang="cs-CZ" sz="2500" dirty="0" smtClean="0"/>
              <a:t>Pokud jsme vše udělali správně ikona koš zůstane prázdna</a:t>
            </a:r>
            <a:endParaRPr lang="cs-CZ" sz="2500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650" y="2309812"/>
            <a:ext cx="6362700" cy="3454400"/>
          </a:xfrm>
        </p:spPr>
      </p:pic>
      <p:cxnSp>
        <p:nvCxnSpPr>
          <p:cNvPr id="6" name="Přímá spojnice se šipkou 5"/>
          <p:cNvCxnSpPr/>
          <p:nvPr/>
        </p:nvCxnSpPr>
        <p:spPr>
          <a:xfrm>
            <a:off x="1547664" y="1268760"/>
            <a:ext cx="1656184" cy="17281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059832" y="3212976"/>
            <a:ext cx="648072" cy="79208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40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1559</TotalTime>
  <Words>98</Words>
  <Application>Microsoft Office PowerPoint</Application>
  <PresentationFormat>Předvádění na obrazovce (4:3)</PresentationFormat>
  <Paragraphs>14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VY_32_INOVACE_10_vysypání koše TÉMA SADY: Práce se složkami, ikonami DATUM: 20. 10. 2011 ČÍSLO PROJEKTU: CZ.1.07/1.4.00/21.0477</vt:lpstr>
      <vt:lpstr>Prezentace aplikace PowerPoint</vt:lpstr>
      <vt:lpstr>Soubory, které byly vymazány se shromažďují v koši, jestli jme si jistí, že již je nebudeme potřebovat můžeme koš vysypat</vt:lpstr>
      <vt:lpstr>Prezentace aplikace PowerPoint</vt:lpstr>
      <vt:lpstr>Pokud jsme vše udělali správně ikona koš zůstane prázdna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651</cp:revision>
  <dcterms:created xsi:type="dcterms:W3CDTF">2012-04-21T08:21:11Z</dcterms:created>
  <dcterms:modified xsi:type="dcterms:W3CDTF">2012-09-02T15:59:00Z</dcterms:modified>
</cp:coreProperties>
</file>