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312" r:id="rId4"/>
    <p:sldId id="318" r:id="rId5"/>
    <p:sldId id="319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3.9.2012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3.9.2012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3.9.2012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3.9.2012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3.9.2012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3.9.2012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3.9.2012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3.9.2012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3.9.2012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3.9.2012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3.9.2012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6D0B0DC-D5DD-4B64-9CC8-A7E47C06F093}" type="datetimeFigureOut">
              <a:rPr lang="cs-CZ" smtClean="0"/>
              <a:t>3.9.2012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eu_log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6386" y="116632"/>
            <a:ext cx="5543550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83768" y="4797152"/>
            <a:ext cx="6172200" cy="720080"/>
          </a:xfrm>
        </p:spPr>
        <p:txBody>
          <a:bodyPr/>
          <a:lstStyle/>
          <a:p>
            <a:pPr algn="just"/>
            <a:r>
              <a:rPr lang="cs-CZ" dirty="0"/>
              <a:t>ANOTACE:  Materiál je určen pro žáky 6. ročníku, praktické školy jako prezentace.</a:t>
            </a:r>
          </a:p>
          <a:p>
            <a:endParaRPr lang="cs-CZ" dirty="0"/>
          </a:p>
        </p:txBody>
      </p:sp>
      <p:sp>
        <p:nvSpPr>
          <p:cNvPr id="6" name="Nadpis 6"/>
          <p:cNvSpPr>
            <a:spLocks noGrp="1"/>
          </p:cNvSpPr>
          <p:nvPr>
            <p:ph type="ctrTitle"/>
          </p:nvPr>
        </p:nvSpPr>
        <p:spPr>
          <a:xfrm>
            <a:off x="611560" y="1484784"/>
            <a:ext cx="8208912" cy="194421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z="2000" dirty="0"/>
              <a:t>NÁZEV ŠKOLY: Střední odborné učiliště a Základní škola</a:t>
            </a:r>
            <a:br>
              <a:rPr lang="cs-CZ" sz="2000" dirty="0"/>
            </a:br>
            <a:r>
              <a:rPr lang="cs-CZ" sz="2000" dirty="0"/>
              <a:t>AUTOR: </a:t>
            </a:r>
            <a:r>
              <a:rPr lang="cs-CZ" sz="2000" dirty="0" smtClean="0"/>
              <a:t>Mgr. Marián </a:t>
            </a:r>
            <a:r>
              <a:rPr lang="cs-CZ" sz="2000" dirty="0"/>
              <a:t>Gossányi</a:t>
            </a:r>
            <a:br>
              <a:rPr lang="cs-CZ" sz="2000" dirty="0"/>
            </a:br>
            <a:r>
              <a:rPr lang="cs-CZ" sz="2000" dirty="0"/>
              <a:t>NÁZEV: </a:t>
            </a:r>
            <a:r>
              <a:rPr lang="cs-CZ" sz="2000" dirty="0" smtClean="0"/>
              <a:t>VY_32_INOVACE_11_hledání souborů a složek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TÉMA SADY: Práce se </a:t>
            </a:r>
            <a:r>
              <a:rPr lang="cs-CZ" sz="2000" dirty="0"/>
              <a:t>složkami, ikonami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DATUM: 25. 10. 2011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ČÍSLO PROJEKTU: CZ.1.07/1.4.00/21.0477</a:t>
            </a:r>
          </a:p>
        </p:txBody>
      </p:sp>
    </p:spTree>
    <p:extLst>
      <p:ext uri="{BB962C8B-B14F-4D97-AF65-F5344CB8AC3E}">
        <p14:creationId xmlns:p14="http://schemas.microsoft.com/office/powerpoint/2010/main" val="4265077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92696"/>
            <a:ext cx="7467600" cy="4824536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endParaRPr lang="cs-CZ" sz="6600" dirty="0" smtClean="0"/>
          </a:p>
          <a:p>
            <a:pPr marL="0" indent="0" algn="ctr">
              <a:buNone/>
            </a:pPr>
            <a:r>
              <a:rPr lang="cs-CZ" sz="8000" dirty="0" smtClean="0"/>
              <a:t>Hledání souborů a složek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571036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530626"/>
          </a:xfrm>
        </p:spPr>
        <p:txBody>
          <a:bodyPr>
            <a:noAutofit/>
          </a:bodyPr>
          <a:lstStyle/>
          <a:p>
            <a:pPr algn="ctr"/>
            <a:r>
              <a:rPr lang="cs-CZ" sz="4800" dirty="0" smtClean="0"/>
              <a:t>Máme hlavu zapomnětlivou, může se stát, že zapomeneme název </a:t>
            </a:r>
            <a:r>
              <a:rPr lang="cs-CZ" sz="4800" dirty="0" smtClean="0"/>
              <a:t>složky, </a:t>
            </a:r>
            <a:r>
              <a:rPr lang="cs-CZ" sz="4800" dirty="0" smtClean="0"/>
              <a:t>do které </a:t>
            </a:r>
            <a:r>
              <a:rPr lang="cs-CZ" sz="4800" dirty="0" smtClean="0"/>
              <a:t>jsme </a:t>
            </a:r>
            <a:r>
              <a:rPr lang="cs-CZ" sz="4800" dirty="0" smtClean="0"/>
              <a:t>uložili svoji práci. Nevadí, ukážeme si jak </a:t>
            </a:r>
            <a:r>
              <a:rPr lang="cs-CZ" sz="4800" dirty="0" smtClean="0"/>
              <a:t>na to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576649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00192" y="274320"/>
            <a:ext cx="2376264" cy="4983480"/>
          </a:xfrm>
        </p:spPr>
        <p:txBody>
          <a:bodyPr/>
          <a:lstStyle/>
          <a:p>
            <a:r>
              <a:rPr lang="cs-CZ" sz="2000" dirty="0" smtClean="0"/>
              <a:t>Hledání složek: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1600" dirty="0" smtClean="0">
                <a:solidFill>
                  <a:srgbClr val="FF0000"/>
                </a:solidFill>
              </a:rPr>
              <a:t>Nabídka Start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1600" dirty="0" smtClean="0">
                <a:solidFill>
                  <a:srgbClr val="0070C0"/>
                </a:solidFill>
              </a:rPr>
              <a:t>Klikneme levým do dialogového okna Prohledat programy a soubory</a:t>
            </a: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5369" y="633632"/>
            <a:ext cx="5638800" cy="5662743"/>
          </a:xfrm>
        </p:spPr>
      </p:pic>
      <p:cxnSp>
        <p:nvCxnSpPr>
          <p:cNvPr id="9" name="Pravoúhlá spojnice 8"/>
          <p:cNvCxnSpPr/>
          <p:nvPr/>
        </p:nvCxnSpPr>
        <p:spPr>
          <a:xfrm rot="10800000" flipV="1">
            <a:off x="107504" y="980726"/>
            <a:ext cx="6120681" cy="5112569"/>
          </a:xfrm>
          <a:prstGeom prst="bentConnector3">
            <a:avLst>
              <a:gd name="adj1" fmla="val 100079"/>
            </a:avLst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107503" y="6093296"/>
            <a:ext cx="216025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vál 22"/>
          <p:cNvSpPr/>
          <p:nvPr/>
        </p:nvSpPr>
        <p:spPr>
          <a:xfrm>
            <a:off x="383076" y="5733256"/>
            <a:ext cx="792088" cy="72008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5" name="Přímá spojnice se šipkou 24"/>
          <p:cNvCxnSpPr/>
          <p:nvPr/>
        </p:nvCxnSpPr>
        <p:spPr>
          <a:xfrm flipH="1">
            <a:off x="2699792" y="1340768"/>
            <a:ext cx="3528393" cy="3888432"/>
          </a:xfrm>
          <a:prstGeom prst="straightConnector1">
            <a:avLst/>
          </a:prstGeom>
          <a:ln w="28575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Obdélník 25"/>
          <p:cNvSpPr/>
          <p:nvPr/>
        </p:nvSpPr>
        <p:spPr>
          <a:xfrm>
            <a:off x="611560" y="5373216"/>
            <a:ext cx="2808312" cy="360040"/>
          </a:xfrm>
          <a:prstGeom prst="rect">
            <a:avLst/>
          </a:prstGeom>
          <a:noFill/>
          <a:ln w="2857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9623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00192" y="274320"/>
            <a:ext cx="2376264" cy="4983480"/>
          </a:xfrm>
        </p:spPr>
        <p:txBody>
          <a:bodyPr>
            <a:normAutofit/>
          </a:bodyPr>
          <a:lstStyle/>
          <a:p>
            <a:pPr marL="171450" indent="-171450">
              <a:buFont typeface="Wingdings" pitchFamily="2" charset="2"/>
              <a:buChar char="q"/>
            </a:pPr>
            <a:r>
              <a:rPr lang="cs-CZ" sz="1600" dirty="0" smtClean="0">
                <a:solidFill>
                  <a:srgbClr val="FFC000"/>
                </a:solidFill>
              </a:rPr>
              <a:t>Vepíšeme do dialogového okna název složky, kterou hledáme</a:t>
            </a:r>
          </a:p>
          <a:p>
            <a:pPr marL="171450" indent="-171450">
              <a:buFont typeface="Wingdings" pitchFamily="2" charset="2"/>
              <a:buChar char="q"/>
            </a:pPr>
            <a:r>
              <a:rPr lang="cs-CZ" sz="1600" dirty="0" smtClean="0">
                <a:solidFill>
                  <a:srgbClr val="00B050"/>
                </a:solidFill>
              </a:rPr>
              <a:t>V panelu se nám postupně zobrazují složky a soubory, které obsahují zadaný název – v našem případě-</a:t>
            </a:r>
            <a:r>
              <a:rPr lang="cs-CZ" sz="1600" dirty="0">
                <a:solidFill>
                  <a:srgbClr val="00B050"/>
                </a:solidFill>
              </a:rPr>
              <a:t> </a:t>
            </a:r>
            <a:r>
              <a:rPr lang="cs-CZ" sz="1600" dirty="0" smtClean="0">
                <a:solidFill>
                  <a:srgbClr val="00B050"/>
                </a:solidFill>
              </a:rPr>
              <a:t>Pracovní</a:t>
            </a: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605" y="274638"/>
            <a:ext cx="4711190" cy="6327775"/>
          </a:xfrm>
        </p:spPr>
      </p:pic>
      <p:cxnSp>
        <p:nvCxnSpPr>
          <p:cNvPr id="11" name="Pravoúhlá spojnice 10"/>
          <p:cNvCxnSpPr/>
          <p:nvPr/>
        </p:nvCxnSpPr>
        <p:spPr>
          <a:xfrm rot="10800000" flipV="1">
            <a:off x="107504" y="404664"/>
            <a:ext cx="6120680" cy="5472608"/>
          </a:xfrm>
          <a:prstGeom prst="bentConnector3">
            <a:avLst>
              <a:gd name="adj1" fmla="val 99658"/>
            </a:avLst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107503" y="5877273"/>
            <a:ext cx="504057" cy="0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971600" y="5733256"/>
            <a:ext cx="2664296" cy="360040"/>
          </a:xfrm>
          <a:prstGeom prst="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nice se šipkou 18"/>
          <p:cNvCxnSpPr/>
          <p:nvPr/>
        </p:nvCxnSpPr>
        <p:spPr>
          <a:xfrm flipH="1" flipV="1">
            <a:off x="5004048" y="1340768"/>
            <a:ext cx="1152128" cy="1296144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>
            <a:off x="4139952" y="2636912"/>
            <a:ext cx="2016224" cy="0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2483768" y="2636912"/>
            <a:ext cx="3672408" cy="1368152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>
            <a:off x="3635896" y="2636912"/>
            <a:ext cx="2520280" cy="2160240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13398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/>
              <a:t>KLECH, P., </a:t>
            </a:r>
            <a:r>
              <a:rPr lang="cs-CZ" i="1" dirty="0"/>
              <a:t>POČÍTAČ kamarád</a:t>
            </a:r>
            <a:r>
              <a:rPr lang="cs-CZ" dirty="0"/>
              <a:t>. 1. vyd. Praha: Parta s.r.o., 2009. ISBN </a:t>
            </a:r>
            <a:r>
              <a:rPr lang="cs-CZ" dirty="0" smtClean="0"/>
              <a:t>978-80-7320-144-9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5389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1619</TotalTime>
  <Words>123</Words>
  <Application>Microsoft Office PowerPoint</Application>
  <PresentationFormat>Předvádění na obrazovce (4:3)</PresentationFormat>
  <Paragraphs>13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NÁZEV ŠKOLY: Střední odborné učiliště a Základní škola AUTOR: Mgr. Marián Gossányi NÁZEV: VY_32_INOVACE_11_hledání souborů a složek TÉMA SADY: Práce se složkami, ikonami DATUM: 25. 10. 2011 ČÍSLO PROJEKTU: CZ.1.07/1.4.00/21.0477</vt:lpstr>
      <vt:lpstr>Prezentace aplikace PowerPoint</vt:lpstr>
      <vt:lpstr>Máme hlavu zapomnětlivou, může se stát, že zapomeneme název složky, do které jsme uložili svoji práci. Nevadí, ukážeme si jak na to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Mgr. Marián Gossányi</dc:creator>
  <cp:lastModifiedBy>Učitel</cp:lastModifiedBy>
  <cp:revision>660</cp:revision>
  <dcterms:created xsi:type="dcterms:W3CDTF">2012-04-21T08:21:11Z</dcterms:created>
  <dcterms:modified xsi:type="dcterms:W3CDTF">2012-09-03T09:55:39Z</dcterms:modified>
</cp:coreProperties>
</file>