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320" r:id="rId5"/>
    <p:sldId id="32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157192"/>
            <a:ext cx="6172200" cy="792088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VY_32_INOVACE_12_změna pohledu na složky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27. 10. 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7467600" cy="48245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Změna pohledu na složky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178698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Nelíbí se vám zobrazení složek?</a:t>
            </a:r>
            <a:br>
              <a:rPr lang="cs-CZ" sz="4000" dirty="0" smtClean="0"/>
            </a:br>
            <a:r>
              <a:rPr lang="cs-CZ" sz="8800" dirty="0" smtClean="0"/>
              <a:t>Nevadí.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Operační systém Windows dává na výběr několik druhů zobrazení. Správným nastavením zobrazení složek si můžete urychlit orientaci v počítači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766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Změna pohledu složky: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0000"/>
                </a:solidFill>
              </a:rPr>
              <a:t>Start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70C0"/>
                </a:solidFill>
              </a:rPr>
              <a:t>Obrázky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28" y="274638"/>
            <a:ext cx="5250943" cy="6327775"/>
          </a:xfrm>
        </p:spPr>
      </p:pic>
      <p:cxnSp>
        <p:nvCxnSpPr>
          <p:cNvPr id="7" name="Pravoúhlá spojnice 6"/>
          <p:cNvCxnSpPr/>
          <p:nvPr/>
        </p:nvCxnSpPr>
        <p:spPr>
          <a:xfrm rot="10800000" flipV="1">
            <a:off x="179512" y="1268760"/>
            <a:ext cx="5904656" cy="5184576"/>
          </a:xfrm>
          <a:prstGeom prst="bentConnector3">
            <a:avLst>
              <a:gd name="adj1" fmla="val 100166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79511" y="6453337"/>
            <a:ext cx="216025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395536" y="6106989"/>
            <a:ext cx="792088" cy="69269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5652120" y="1700808"/>
            <a:ext cx="576064" cy="72008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419872" y="1772816"/>
            <a:ext cx="2016224" cy="36004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98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/>
          <a:lstStyle/>
          <a:p>
            <a:r>
              <a:rPr lang="cs-CZ" sz="2000" dirty="0"/>
              <a:t>Změna pohledu složky</a:t>
            </a:r>
            <a:r>
              <a:rPr lang="cs-CZ" sz="2000" dirty="0" smtClean="0"/>
              <a:t>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C000"/>
                </a:solidFill>
              </a:rPr>
              <a:t>Záložka změnit zobrazení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Vybereme Největší ikony, Velké ikony, Střední ikony, Malé ikony, Seznam, Podrobnosti, Dlaždice, Obsah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1600" dirty="0">
              <a:solidFill>
                <a:srgbClr val="FFC00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B050"/>
                </a:solidFill>
              </a:rPr>
              <a:t>V našem případě Velké ikony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1600" dirty="0">
              <a:solidFill>
                <a:srgbClr val="FFC000"/>
              </a:solidFill>
            </a:endParaRPr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567" y="274638"/>
            <a:ext cx="5205265" cy="6327775"/>
          </a:xfrm>
        </p:spPr>
      </p:pic>
      <p:cxnSp>
        <p:nvCxnSpPr>
          <p:cNvPr id="15" name="Přímá spojnice se šipkou 14"/>
          <p:cNvCxnSpPr/>
          <p:nvPr/>
        </p:nvCxnSpPr>
        <p:spPr>
          <a:xfrm flipH="1">
            <a:off x="5724128" y="1268760"/>
            <a:ext cx="360040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420370" y="964091"/>
            <a:ext cx="216024" cy="252028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5072" y="1412776"/>
            <a:ext cx="2159000" cy="3340100"/>
          </a:xfrm>
          <a:prstGeom prst="rect">
            <a:avLst/>
          </a:prstGeom>
        </p:spPr>
      </p:pic>
      <p:cxnSp>
        <p:nvCxnSpPr>
          <p:cNvPr id="4" name="Přímá spojnice se šipkou 3"/>
          <p:cNvCxnSpPr/>
          <p:nvPr/>
        </p:nvCxnSpPr>
        <p:spPr>
          <a:xfrm flipH="1" flipV="1">
            <a:off x="5924072" y="1628800"/>
            <a:ext cx="304112" cy="864096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5924072" y="2348880"/>
            <a:ext cx="304112" cy="144016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5580112" y="2492896"/>
            <a:ext cx="648072" cy="432048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364088" y="2492896"/>
            <a:ext cx="864096" cy="936104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436096" y="2492896"/>
            <a:ext cx="792088" cy="1152128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364088" y="2492896"/>
            <a:ext cx="864096" cy="1584176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436096" y="2492896"/>
            <a:ext cx="792088" cy="2016224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5580112" y="2492896"/>
            <a:ext cx="648072" cy="0"/>
          </a:xfrm>
          <a:prstGeom prst="straightConnector1">
            <a:avLst/>
          </a:prstGeom>
          <a:ln w="28575"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4283968" y="1988840"/>
            <a:ext cx="1620180" cy="2880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40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1704</TotalTime>
  <Words>98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VY_32_INOVACE_12_změna pohledu na složky TÉMA SADY: Práce se složkami, ikonami DATUM: 27. 10. 2011 ČÍSLO PROJEKTU: CZ.1.07/1.4.00/21.0477</vt:lpstr>
      <vt:lpstr>Prezentace aplikace PowerPoint</vt:lpstr>
      <vt:lpstr>Nelíbí se vám zobrazení složek? Nevadí. Operační systém Windows dává na výběr několik druhů zobrazení. Správným nastavením zobrazení složek si můžete urychlit orientaci v počítači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667</cp:revision>
  <dcterms:created xsi:type="dcterms:W3CDTF">2012-04-21T08:21:11Z</dcterms:created>
  <dcterms:modified xsi:type="dcterms:W3CDTF">2012-09-02T16:00:21Z</dcterms:modified>
</cp:coreProperties>
</file>