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2" r:id="rId4"/>
    <p:sldId id="322" r:id="rId5"/>
    <p:sldId id="323" r:id="rId6"/>
    <p:sldId id="264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5013176"/>
            <a:ext cx="6172200" cy="792088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VY_32_INOVACE_13_ikona počítač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složkami, ikonami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30. 10. </a:t>
            </a:r>
            <a:r>
              <a:rPr lang="cs-CZ" sz="2000" smtClean="0"/>
              <a:t>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692696"/>
            <a:ext cx="7467600" cy="4824536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600" dirty="0" smtClean="0"/>
          </a:p>
          <a:p>
            <a:pPr marL="0" indent="0" algn="ctr">
              <a:buNone/>
            </a:pPr>
            <a:r>
              <a:rPr lang="cs-CZ" sz="8000" smtClean="0"/>
              <a:t>Ikona</a:t>
            </a:r>
          </a:p>
          <a:p>
            <a:pPr marL="0" indent="0" algn="ctr">
              <a:buNone/>
            </a:pPr>
            <a:r>
              <a:rPr lang="cs-CZ" sz="8000" smtClean="0"/>
              <a:t>počítač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746650"/>
          </a:xfrm>
        </p:spPr>
        <p:txBody>
          <a:bodyPr>
            <a:noAutofit/>
          </a:bodyPr>
          <a:lstStyle/>
          <a:p>
            <a:pPr algn="ctr"/>
            <a:r>
              <a:rPr lang="cs-CZ" sz="7200" dirty="0" smtClean="0"/>
              <a:t>K zjištění více informací o našem počítači slouží ikona počítač</a:t>
            </a:r>
            <a:endParaRPr lang="cs-CZ" sz="7200" dirty="0"/>
          </a:p>
        </p:txBody>
      </p:sp>
    </p:spTree>
    <p:extLst>
      <p:ext uri="{BB962C8B-B14F-4D97-AF65-F5344CB8AC3E}">
        <p14:creationId xmlns:p14="http://schemas.microsoft.com/office/powerpoint/2010/main" val="25766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/>
          </a:bodyPr>
          <a:lstStyle/>
          <a:p>
            <a:r>
              <a:rPr lang="cs-CZ" sz="2400" dirty="0" smtClean="0"/>
              <a:t>Ikona počítač:</a:t>
            </a:r>
          </a:p>
          <a:p>
            <a:endParaRPr lang="cs-CZ" sz="2400" dirty="0" smtClean="0"/>
          </a:p>
          <a:p>
            <a:r>
              <a:rPr lang="cs-CZ" sz="1800" dirty="0" smtClean="0">
                <a:solidFill>
                  <a:srgbClr val="FF0000"/>
                </a:solidFill>
              </a:rPr>
              <a:t>Klikneme pravým </a:t>
            </a:r>
          </a:p>
          <a:p>
            <a:r>
              <a:rPr lang="cs-CZ" sz="1800" dirty="0" smtClean="0">
                <a:solidFill>
                  <a:srgbClr val="FF0000"/>
                </a:solidFill>
              </a:rPr>
              <a:t>tlačítkem myši na </a:t>
            </a:r>
          </a:p>
          <a:p>
            <a:r>
              <a:rPr lang="cs-CZ" sz="1800" dirty="0" smtClean="0">
                <a:solidFill>
                  <a:srgbClr val="FF0000"/>
                </a:solidFill>
              </a:rPr>
              <a:t>ikonu Počítač a </a:t>
            </a:r>
          </a:p>
          <a:p>
            <a:r>
              <a:rPr lang="cs-CZ" sz="1800" dirty="0" smtClean="0">
                <a:solidFill>
                  <a:srgbClr val="FF0000"/>
                </a:solidFill>
              </a:rPr>
              <a:t>volíme volbu </a:t>
            </a:r>
          </a:p>
          <a:p>
            <a:r>
              <a:rPr lang="cs-CZ" sz="1800" dirty="0" smtClean="0">
                <a:solidFill>
                  <a:srgbClr val="FF0000"/>
                </a:solidFill>
              </a:rPr>
              <a:t>Vlastnosti</a:t>
            </a:r>
            <a:endParaRPr lang="cs-CZ" sz="1800" dirty="0">
              <a:solidFill>
                <a:srgbClr val="FF0000"/>
              </a:solidFill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350" y="377825"/>
            <a:ext cx="4965700" cy="6121400"/>
          </a:xfrm>
        </p:spPr>
      </p:pic>
      <p:cxnSp>
        <p:nvCxnSpPr>
          <p:cNvPr id="7" name="Přímá spojnice se šipkou 6"/>
          <p:cNvCxnSpPr/>
          <p:nvPr/>
        </p:nvCxnSpPr>
        <p:spPr>
          <a:xfrm flipH="1">
            <a:off x="2339752" y="1556792"/>
            <a:ext cx="3672408" cy="72008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Obdélník 10"/>
          <p:cNvSpPr/>
          <p:nvPr/>
        </p:nvSpPr>
        <p:spPr>
          <a:xfrm>
            <a:off x="1763688" y="4653136"/>
            <a:ext cx="2952328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0219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300192" y="274320"/>
            <a:ext cx="2376264" cy="4983480"/>
          </a:xfrm>
        </p:spPr>
        <p:txBody>
          <a:bodyPr>
            <a:normAutofit/>
          </a:bodyPr>
          <a:lstStyle/>
          <a:p>
            <a:r>
              <a:rPr lang="cs-CZ" sz="2000" dirty="0" smtClean="0"/>
              <a:t>Otevře se nám dialogové okno s informacemi o počítači: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600" dirty="0" smtClean="0">
                <a:solidFill>
                  <a:srgbClr val="FF0000"/>
                </a:solidFill>
              </a:rPr>
              <a:t>Informace o operačním systému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600" dirty="0" smtClean="0">
                <a:solidFill>
                  <a:srgbClr val="002060"/>
                </a:solidFill>
              </a:rPr>
              <a:t>Základní hardwarová a softwarová výbava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600" dirty="0" smtClean="0">
                <a:solidFill>
                  <a:srgbClr val="00B050"/>
                </a:solidFill>
              </a:rPr>
              <a:t>Název počítače, domén a pracovní skupiny</a:t>
            </a:r>
          </a:p>
          <a:p>
            <a:pPr marL="285750" indent="-285750">
              <a:buFont typeface="Wingdings" pitchFamily="2" charset="2"/>
              <a:buChar char="q"/>
            </a:pPr>
            <a:r>
              <a:rPr lang="cs-CZ" sz="1600" dirty="0" smtClean="0">
                <a:solidFill>
                  <a:srgbClr val="FFC000"/>
                </a:solidFill>
              </a:rPr>
              <a:t>Informace o aktivaci OS Windows</a:t>
            </a:r>
          </a:p>
          <a:p>
            <a:endParaRPr lang="cs-CZ" sz="2000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548680"/>
            <a:ext cx="6072583" cy="5797598"/>
          </a:xfrm>
        </p:spPr>
      </p:pic>
      <p:cxnSp>
        <p:nvCxnSpPr>
          <p:cNvPr id="8" name="Přímá spojnice se šipkou 7"/>
          <p:cNvCxnSpPr/>
          <p:nvPr/>
        </p:nvCxnSpPr>
        <p:spPr>
          <a:xfrm flipH="1">
            <a:off x="4572000" y="1916832"/>
            <a:ext cx="1656184" cy="0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>
            <a:off x="5652120" y="2564904"/>
            <a:ext cx="576064" cy="648072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4499992" y="3573016"/>
            <a:ext cx="1728192" cy="1224136"/>
          </a:xfrm>
          <a:prstGeom prst="straightConnector1">
            <a:avLst/>
          </a:prstGeom>
          <a:ln w="28575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nice se šipkou 13"/>
          <p:cNvCxnSpPr/>
          <p:nvPr/>
        </p:nvCxnSpPr>
        <p:spPr>
          <a:xfrm flipH="1">
            <a:off x="4499992" y="4581128"/>
            <a:ext cx="1944216" cy="1152128"/>
          </a:xfrm>
          <a:prstGeom prst="straightConnector1">
            <a:avLst/>
          </a:prstGeom>
          <a:ln w="28575">
            <a:solidFill>
              <a:srgbClr val="FFC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670413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1742</TotalTime>
  <Words>87</Words>
  <Application>Microsoft Office PowerPoint</Application>
  <PresentationFormat>Předvádění na obrazovce (4:3)</PresentationFormat>
  <Paragraphs>20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Arkýř</vt:lpstr>
      <vt:lpstr>NÁZEV ŠKOLY: Střední odborné učiliště a Základní škola AUTOR: Mgr. Marián Gossányi NÁZEV: VY_32_INOVACE_13_ikona počítač TÉMA SADY: Práce se složkami, ikonami DATUM: 30. 10. 2011 ČÍSLO PROJEKTU: CZ.1.07/1.4.00/21.0477</vt:lpstr>
      <vt:lpstr>Prezentace aplikace PowerPoint</vt:lpstr>
      <vt:lpstr>K zjištění více informací o našem počítači slouží ikona počítač</vt:lpstr>
      <vt:lpstr>Prezentace aplikace PowerPoint</vt:lpstr>
      <vt:lpstr>Prezentace aplikace PowerPoint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672</cp:revision>
  <dcterms:created xsi:type="dcterms:W3CDTF">2012-04-21T08:21:11Z</dcterms:created>
  <dcterms:modified xsi:type="dcterms:W3CDTF">2012-09-02T16:01:13Z</dcterms:modified>
</cp:coreProperties>
</file>