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12" r:id="rId4"/>
    <p:sldId id="324" r:id="rId5"/>
    <p:sldId id="325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  <a:srgbClr val="FF0066"/>
    <a:srgbClr val="FF99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3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86" y="116632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55776" y="5013176"/>
            <a:ext cx="6172200" cy="792088"/>
          </a:xfrm>
        </p:spPr>
        <p:txBody>
          <a:bodyPr/>
          <a:lstStyle/>
          <a:p>
            <a:pPr algn="just"/>
            <a:r>
              <a:rPr lang="cs-CZ" dirty="0"/>
              <a:t>ANOTACE:  Materiál je určen pro žáky 6. ročníku, praktické školy jako prezentace.</a:t>
            </a:r>
          </a:p>
          <a:p>
            <a:endParaRPr lang="cs-CZ" dirty="0"/>
          </a:p>
        </p:txBody>
      </p:sp>
      <p:sp>
        <p:nvSpPr>
          <p:cNvPr id="6" name="Nadpis 6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208912" cy="1944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000" dirty="0"/>
              <a:t>NÁZEV ŠKOLY: Střední odborné učiliště a Základní škola</a:t>
            </a:r>
            <a:br>
              <a:rPr lang="cs-CZ" sz="2000" dirty="0"/>
            </a:br>
            <a:r>
              <a:rPr lang="cs-CZ" sz="2000" dirty="0"/>
              <a:t>AUTOR: </a:t>
            </a:r>
            <a:r>
              <a:rPr lang="cs-CZ" sz="2000" dirty="0" smtClean="0"/>
              <a:t>Mgr. Marián </a:t>
            </a:r>
            <a:r>
              <a:rPr lang="cs-CZ" sz="2000" dirty="0"/>
              <a:t>Gossányi</a:t>
            </a:r>
            <a:br>
              <a:rPr lang="cs-CZ" sz="2000" dirty="0"/>
            </a:br>
            <a:r>
              <a:rPr lang="cs-CZ" sz="2000" dirty="0"/>
              <a:t>NÁZEV: </a:t>
            </a:r>
            <a:r>
              <a:rPr lang="cs-CZ" sz="2000" dirty="0" smtClean="0"/>
              <a:t>VY_32_INOVACE_14_ikona ovládací panely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TÉMA SADY: Práce se složkami, ikonami</a:t>
            </a:r>
            <a:br>
              <a:rPr lang="cs-CZ" sz="2000" dirty="0" smtClean="0"/>
            </a:br>
            <a:r>
              <a:rPr lang="cs-CZ" sz="2000" dirty="0" smtClean="0"/>
              <a:t>DATUM</a:t>
            </a:r>
            <a:r>
              <a:rPr lang="cs-CZ" sz="2000" dirty="0" smtClean="0"/>
              <a:t>: 05. 11. </a:t>
            </a:r>
            <a:r>
              <a:rPr lang="cs-CZ" sz="2000" smtClean="0"/>
              <a:t>2011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CZ.1.07/1.4.00/21.0477</a:t>
            </a:r>
          </a:p>
        </p:txBody>
      </p:sp>
    </p:spTree>
    <p:extLst>
      <p:ext uri="{BB962C8B-B14F-4D97-AF65-F5344CB8AC3E}">
        <p14:creationId xmlns:p14="http://schemas.microsoft.com/office/powerpoint/2010/main" val="42650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692696"/>
            <a:ext cx="7467600" cy="482453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cs-CZ" sz="6600" dirty="0" smtClean="0"/>
          </a:p>
          <a:p>
            <a:pPr marL="0" indent="0" algn="ctr">
              <a:buNone/>
            </a:pPr>
            <a:r>
              <a:rPr lang="cs-CZ" sz="8000" dirty="0" smtClean="0"/>
              <a:t>Ikona</a:t>
            </a:r>
          </a:p>
          <a:p>
            <a:pPr marL="0" indent="0" algn="ctr">
              <a:buNone/>
            </a:pPr>
            <a:r>
              <a:rPr lang="cs-CZ" sz="8000" dirty="0" smtClean="0"/>
              <a:t>Ovládací panely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5710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746650"/>
          </a:xfrm>
        </p:spPr>
        <p:txBody>
          <a:bodyPr>
            <a:noAutofit/>
          </a:bodyPr>
          <a:lstStyle/>
          <a:p>
            <a:pPr algn="ctr"/>
            <a:r>
              <a:rPr lang="cs-CZ" sz="6600" dirty="0" smtClean="0"/>
              <a:t>Ikona ovládací panely nám slouží k přístupu nastavení počítače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257664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00192" y="274320"/>
            <a:ext cx="2376264" cy="4983480"/>
          </a:xfrm>
        </p:spPr>
        <p:txBody>
          <a:bodyPr>
            <a:normAutofit lnSpcReduction="10000"/>
          </a:bodyPr>
          <a:lstStyle/>
          <a:p>
            <a:r>
              <a:rPr lang="cs-CZ" sz="2200" dirty="0" smtClean="0"/>
              <a:t>Ovládací panely:</a:t>
            </a:r>
          </a:p>
          <a:p>
            <a:endParaRPr lang="cs-CZ" sz="2200" dirty="0" smtClean="0"/>
          </a:p>
          <a:p>
            <a:r>
              <a:rPr lang="cs-CZ" sz="2000" dirty="0" smtClean="0">
                <a:solidFill>
                  <a:srgbClr val="FF0000"/>
                </a:solidFill>
              </a:rPr>
              <a:t>Levým tlačítkem myši rychle dvakrát po sobě klikneme na ikonu - ovládací panely –</a:t>
            </a:r>
          </a:p>
          <a:p>
            <a:endParaRPr lang="cs-CZ" sz="2000" dirty="0">
              <a:solidFill>
                <a:srgbClr val="FF0000"/>
              </a:solidFill>
            </a:endParaRPr>
          </a:p>
          <a:p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Otevře se nám dialogové okno s přístupem k různým možnostem nastavení počítače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00" y="454025"/>
            <a:ext cx="4622800" cy="5969000"/>
          </a:xfrm>
        </p:spPr>
      </p:pic>
      <p:cxnSp>
        <p:nvCxnSpPr>
          <p:cNvPr id="7" name="Přímá spojnice se šipkou 6"/>
          <p:cNvCxnSpPr/>
          <p:nvPr/>
        </p:nvCxnSpPr>
        <p:spPr>
          <a:xfrm flipH="1" flipV="1">
            <a:off x="2411760" y="1556792"/>
            <a:ext cx="3744416" cy="2880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bdélník 7"/>
          <p:cNvSpPr/>
          <p:nvPr/>
        </p:nvSpPr>
        <p:spPr>
          <a:xfrm>
            <a:off x="1187624" y="980728"/>
            <a:ext cx="1008112" cy="11521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3633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00192" y="274320"/>
            <a:ext cx="2448272" cy="4983480"/>
          </a:xfrm>
        </p:spPr>
        <p:txBody>
          <a:bodyPr>
            <a:normAutofit/>
          </a:bodyPr>
          <a:lstStyle/>
          <a:p>
            <a:endParaRPr lang="cs-CZ" sz="2200" dirty="0" smtClean="0"/>
          </a:p>
          <a:p>
            <a:r>
              <a:rPr lang="cs-CZ" sz="2200" dirty="0" smtClean="0"/>
              <a:t>Ovládací panely:</a:t>
            </a:r>
          </a:p>
          <a:p>
            <a:endParaRPr lang="cs-CZ" sz="800" dirty="0" smtClean="0"/>
          </a:p>
          <a:p>
            <a:pPr marL="285750" indent="-285750">
              <a:buFont typeface="Wingdings" pitchFamily="2" charset="2"/>
              <a:buChar char="q"/>
            </a:pPr>
            <a:r>
              <a:rPr lang="cs-CZ" sz="1500" dirty="0" smtClean="0">
                <a:solidFill>
                  <a:srgbClr val="C00000"/>
                </a:solidFill>
              </a:rPr>
              <a:t>Systém a zabezpečení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1500" dirty="0" smtClean="0">
                <a:solidFill>
                  <a:srgbClr val="FFC000"/>
                </a:solidFill>
              </a:rPr>
              <a:t>Síť a internet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1500" dirty="0" smtClean="0">
                <a:solidFill>
                  <a:srgbClr val="00B050"/>
                </a:solidFill>
              </a:rPr>
              <a:t>Hardware a zvuk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1500" dirty="0" smtClean="0">
                <a:solidFill>
                  <a:srgbClr val="002060"/>
                </a:solidFill>
              </a:rPr>
              <a:t>Programy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1500" dirty="0" smtClean="0">
                <a:solidFill>
                  <a:srgbClr val="800000"/>
                </a:solidFill>
              </a:rPr>
              <a:t>Uživatelské účty a zabezpečení rodiny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1500" dirty="0" smtClean="0">
                <a:solidFill>
                  <a:srgbClr val="FF0066"/>
                </a:solidFill>
              </a:rPr>
              <a:t>Vzhled a přizpůsobení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1500" dirty="0" smtClean="0">
                <a:solidFill>
                  <a:srgbClr val="336600"/>
                </a:solidFill>
              </a:rPr>
              <a:t>Hodiny, jazyk a oblast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1500" dirty="0" smtClean="0"/>
              <a:t>Usnadnění přístupu</a:t>
            </a:r>
            <a:endParaRPr lang="cs-CZ" sz="1500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71959"/>
            <a:ext cx="5638800" cy="5533132"/>
          </a:xfrm>
        </p:spPr>
      </p:pic>
      <p:sp>
        <p:nvSpPr>
          <p:cNvPr id="6" name="Obdélník 5"/>
          <p:cNvSpPr/>
          <p:nvPr/>
        </p:nvSpPr>
        <p:spPr>
          <a:xfrm>
            <a:off x="971600" y="1916832"/>
            <a:ext cx="2088232" cy="1152128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71600" y="3068960"/>
            <a:ext cx="2088232" cy="720080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971600" y="3789040"/>
            <a:ext cx="2088232" cy="1224136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971600" y="5013176"/>
            <a:ext cx="2088232" cy="72008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3059832" y="1916832"/>
            <a:ext cx="2088232" cy="1224136"/>
          </a:xfrm>
          <a:prstGeom prst="rect">
            <a:avLst/>
          </a:prstGeom>
          <a:noFill/>
          <a:ln w="28575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059832" y="3140968"/>
            <a:ext cx="2088232" cy="1008112"/>
          </a:xfrm>
          <a:prstGeom prst="rect">
            <a:avLst/>
          </a:prstGeom>
          <a:noFill/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059832" y="4149080"/>
            <a:ext cx="2088232" cy="792088"/>
          </a:xfrm>
          <a:prstGeom prst="rect">
            <a:avLst/>
          </a:prstGeom>
          <a:noFill/>
          <a:ln w="28575">
            <a:solidFill>
              <a:srgbClr val="33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059832" y="4941168"/>
            <a:ext cx="2088232" cy="792088"/>
          </a:xfrm>
          <a:prstGeom prst="rect">
            <a:avLst/>
          </a:prstGeom>
          <a:noFill/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7978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" grpId="0" animBg="1"/>
      <p:bldP spid="4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3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1810</TotalTime>
  <Words>99</Words>
  <Application>Microsoft Office PowerPoint</Application>
  <PresentationFormat>Předvádění na obrazovce (4:3)</PresentationFormat>
  <Paragraphs>24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NÁZEV ŠKOLY: Střední odborné učiliště a Základní škola AUTOR: Mgr. Marián Gossányi NÁZEV: VY_32_INOVACE_14_ikona ovládací panely TÉMA SADY: Práce se složkami, ikonami DATUM: 05. 11. 2011 ČÍSLO PROJEKTU: CZ.1.07/1.4.00/21.0477</vt:lpstr>
      <vt:lpstr>Prezentace aplikace PowerPoint</vt:lpstr>
      <vt:lpstr>Ikona ovládací panely nám slouží k přístupu nastavení počítače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Marián Gossányi</dc:creator>
  <cp:lastModifiedBy>Mgr. Marián Gossányi</cp:lastModifiedBy>
  <cp:revision>678</cp:revision>
  <dcterms:created xsi:type="dcterms:W3CDTF">2012-04-21T08:21:11Z</dcterms:created>
  <dcterms:modified xsi:type="dcterms:W3CDTF">2012-09-02T16:01:34Z</dcterms:modified>
</cp:coreProperties>
</file>