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12" r:id="rId4"/>
    <p:sldId id="326" r:id="rId5"/>
    <p:sldId id="327" r:id="rId6"/>
    <p:sldId id="264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  <a:srgbClr val="FF0066"/>
    <a:srgbClr val="FF99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134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u_lo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386" y="116632"/>
            <a:ext cx="5543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55776" y="5013176"/>
            <a:ext cx="6172200" cy="720080"/>
          </a:xfrm>
        </p:spPr>
        <p:txBody>
          <a:bodyPr/>
          <a:lstStyle/>
          <a:p>
            <a:pPr algn="just"/>
            <a:r>
              <a:rPr lang="cs-CZ" dirty="0"/>
              <a:t>ANOTACE:  Materiál je určen pro žáky 6. ročníku, praktické školy jako prezentace.</a:t>
            </a:r>
          </a:p>
          <a:p>
            <a:endParaRPr lang="cs-CZ" dirty="0"/>
          </a:p>
        </p:txBody>
      </p:sp>
      <p:sp>
        <p:nvSpPr>
          <p:cNvPr id="6" name="Nadpis 6"/>
          <p:cNvSpPr>
            <a:spLocks noGrp="1"/>
          </p:cNvSpPr>
          <p:nvPr>
            <p:ph type="ctrTitle"/>
          </p:nvPr>
        </p:nvSpPr>
        <p:spPr>
          <a:xfrm>
            <a:off x="611560" y="1484784"/>
            <a:ext cx="8208912" cy="19442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z="2000" dirty="0"/>
              <a:t>NÁZEV ŠKOLY: Střední odborné učiliště a Základní škola</a:t>
            </a:r>
            <a:br>
              <a:rPr lang="cs-CZ" sz="2000" dirty="0"/>
            </a:br>
            <a:r>
              <a:rPr lang="cs-CZ" sz="2000" dirty="0"/>
              <a:t>AUTOR: </a:t>
            </a:r>
            <a:r>
              <a:rPr lang="cs-CZ" sz="2000" dirty="0" smtClean="0"/>
              <a:t>Mgr. Marián </a:t>
            </a:r>
            <a:r>
              <a:rPr lang="cs-CZ" sz="2000" dirty="0"/>
              <a:t>Gossányi</a:t>
            </a:r>
            <a:br>
              <a:rPr lang="cs-CZ" sz="2000" dirty="0"/>
            </a:br>
            <a:r>
              <a:rPr lang="cs-CZ" sz="2000" dirty="0"/>
              <a:t>NÁZEV: </a:t>
            </a:r>
            <a:r>
              <a:rPr lang="cs-CZ" sz="2000" dirty="0" smtClean="0"/>
              <a:t>VY_32_INOVACE_16_ikona koš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TÉMA SADY: Práce se složkami, ikonami</a:t>
            </a:r>
            <a:br>
              <a:rPr lang="cs-CZ" sz="2000" dirty="0" smtClean="0"/>
            </a:br>
            <a:r>
              <a:rPr lang="cs-CZ" sz="2000" dirty="0" smtClean="0"/>
              <a:t>DATUM</a:t>
            </a:r>
            <a:r>
              <a:rPr lang="cs-CZ" sz="2000" dirty="0" smtClean="0"/>
              <a:t>: 10. 11. 2011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ČÍSLO PROJEKTU: CZ.1.07/1.4.00/21.0477</a:t>
            </a:r>
          </a:p>
        </p:txBody>
      </p:sp>
    </p:spTree>
    <p:extLst>
      <p:ext uri="{BB962C8B-B14F-4D97-AF65-F5344CB8AC3E}">
        <p14:creationId xmlns:p14="http://schemas.microsoft.com/office/powerpoint/2010/main" val="426507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980728"/>
            <a:ext cx="7467600" cy="45365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6600" dirty="0" smtClean="0"/>
          </a:p>
          <a:p>
            <a:pPr marL="0" indent="0" algn="ctr">
              <a:buNone/>
            </a:pPr>
            <a:r>
              <a:rPr lang="cs-CZ" sz="8000" dirty="0" smtClean="0"/>
              <a:t>Ikona</a:t>
            </a:r>
          </a:p>
          <a:p>
            <a:pPr marL="0" indent="0" algn="ctr">
              <a:buNone/>
            </a:pPr>
            <a:r>
              <a:rPr lang="cs-CZ" sz="8000" smtClean="0"/>
              <a:t>Koš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57103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746650"/>
          </a:xfrm>
        </p:spPr>
        <p:txBody>
          <a:bodyPr>
            <a:noAutofit/>
          </a:bodyPr>
          <a:lstStyle/>
          <a:p>
            <a:pPr algn="ctr"/>
            <a:r>
              <a:rPr lang="cs-CZ" sz="6200" dirty="0" smtClean="0"/>
              <a:t>Ikona síť nám  slouží k přístupu na počítače, které tvoří síťové připojení a sdílení</a:t>
            </a:r>
            <a:endParaRPr lang="cs-CZ" sz="6200" dirty="0"/>
          </a:p>
        </p:txBody>
      </p:sp>
    </p:spTree>
    <p:extLst>
      <p:ext uri="{BB962C8B-B14F-4D97-AF65-F5344CB8AC3E}">
        <p14:creationId xmlns:p14="http://schemas.microsoft.com/office/powerpoint/2010/main" val="2576649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00192" y="274320"/>
            <a:ext cx="2376264" cy="4983480"/>
          </a:xfrm>
        </p:spPr>
        <p:txBody>
          <a:bodyPr>
            <a:normAutofit fontScale="92500" lnSpcReduction="10000"/>
          </a:bodyPr>
          <a:lstStyle/>
          <a:p>
            <a:r>
              <a:rPr lang="cs-CZ" sz="3200" dirty="0" smtClean="0"/>
              <a:t>Ikona síť:</a:t>
            </a:r>
          </a:p>
          <a:p>
            <a:r>
              <a:rPr lang="cs-CZ" sz="2000" dirty="0">
                <a:solidFill>
                  <a:srgbClr val="FF0000"/>
                </a:solidFill>
              </a:rPr>
              <a:t>Levým tlačítkem myši rychle dvakrát po sobě klikneme na ikonu </a:t>
            </a:r>
            <a:r>
              <a:rPr lang="cs-CZ" sz="2000" dirty="0" smtClean="0">
                <a:solidFill>
                  <a:srgbClr val="FF0000"/>
                </a:solidFill>
              </a:rPr>
              <a:t>– síť</a:t>
            </a:r>
          </a:p>
          <a:p>
            <a:endParaRPr lang="cs-CZ" sz="1600" dirty="0">
              <a:solidFill>
                <a:srgbClr val="FF0000"/>
              </a:solidFill>
            </a:endParaRPr>
          </a:p>
          <a:p>
            <a:endParaRPr lang="cs-CZ" sz="1600" dirty="0" smtClean="0">
              <a:solidFill>
                <a:srgbClr val="FF0000"/>
              </a:solidFill>
            </a:endParaRPr>
          </a:p>
          <a:p>
            <a:endParaRPr lang="cs-CZ" sz="1600" dirty="0">
              <a:solidFill>
                <a:srgbClr val="FF0000"/>
              </a:solidFill>
            </a:endParaRPr>
          </a:p>
          <a:p>
            <a:r>
              <a:rPr lang="cs-CZ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Otevře se nám dialogové okno s přístupem k </a:t>
            </a:r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síťovému připojení a sdílení</a:t>
            </a:r>
            <a:endParaRPr lang="cs-CZ" sz="1600" dirty="0">
              <a:solidFill>
                <a:srgbClr val="FF0000"/>
              </a:solidFill>
            </a:endParaRPr>
          </a:p>
          <a:p>
            <a:endParaRPr lang="cs-CZ" sz="3200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sz="1600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03" y="274638"/>
            <a:ext cx="4919194" cy="6327775"/>
          </a:xfrm>
        </p:spPr>
      </p:pic>
      <p:cxnSp>
        <p:nvCxnSpPr>
          <p:cNvPr id="7" name="Přímá spojnice se šipkou 6"/>
          <p:cNvCxnSpPr/>
          <p:nvPr/>
        </p:nvCxnSpPr>
        <p:spPr>
          <a:xfrm flipH="1">
            <a:off x="2411760" y="1124744"/>
            <a:ext cx="3744416" cy="36004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bdélník 7"/>
          <p:cNvSpPr/>
          <p:nvPr/>
        </p:nvSpPr>
        <p:spPr>
          <a:xfrm>
            <a:off x="1259632" y="1124744"/>
            <a:ext cx="720080" cy="100811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8804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00192" y="274320"/>
            <a:ext cx="2376264" cy="498348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Ikona síť: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1800" dirty="0" smtClean="0">
                <a:solidFill>
                  <a:srgbClr val="002060"/>
                </a:solidFill>
              </a:rPr>
              <a:t>Počítače připojené k počítačové síti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1800" dirty="0" smtClean="0">
              <a:solidFill>
                <a:srgbClr val="002060"/>
              </a:solidFill>
            </a:endParaRPr>
          </a:p>
          <a:p>
            <a:endParaRPr lang="cs-CZ" sz="1800" dirty="0">
              <a:solidFill>
                <a:srgbClr val="002060"/>
              </a:solidFill>
            </a:endParaRPr>
          </a:p>
          <a:p>
            <a:pPr marL="285750" indent="-285750">
              <a:buFont typeface="Wingdings" pitchFamily="2" charset="2"/>
              <a:buChar char="q"/>
            </a:pPr>
            <a:endParaRPr lang="cs-CZ" sz="1800" dirty="0" smtClean="0">
              <a:solidFill>
                <a:srgbClr val="002060"/>
              </a:solidFill>
            </a:endParaRPr>
          </a:p>
          <a:p>
            <a:r>
              <a:rPr lang="cs-CZ" sz="1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Poklepáním na ikonu z některého z uvedených počítačů získáme přístup do sdílené složky</a:t>
            </a:r>
          </a:p>
          <a:p>
            <a:endParaRPr lang="cs-CZ" sz="1600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688" y="274638"/>
            <a:ext cx="5207024" cy="6327775"/>
          </a:xfrm>
        </p:spPr>
      </p:pic>
      <p:cxnSp>
        <p:nvCxnSpPr>
          <p:cNvPr id="8" name="Přímá spojnice se šipkou 7"/>
          <p:cNvCxnSpPr/>
          <p:nvPr/>
        </p:nvCxnSpPr>
        <p:spPr>
          <a:xfrm flipH="1">
            <a:off x="4283968" y="1556792"/>
            <a:ext cx="1800200" cy="360040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2483768" y="1556792"/>
            <a:ext cx="1512168" cy="1224136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2737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mtClean="0"/>
              <a:t>vlastní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538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1937</TotalTime>
  <Words>95</Words>
  <Application>Microsoft Office PowerPoint</Application>
  <PresentationFormat>Předvádění na obrazovce (4:3)</PresentationFormat>
  <Paragraphs>20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NÁZEV ŠKOLY: Střední odborné učiliště a Základní škola AUTOR: Mgr. Marián Gossányi NÁZEV: VY_32_INOVACE_16_ikona koš TÉMA SADY: Práce se složkami, ikonami DATUM: 10. 11. 2011 ČÍSLO PROJEKTU: CZ.1.07/1.4.00/21.0477</vt:lpstr>
      <vt:lpstr>Prezentace aplikace PowerPoint</vt:lpstr>
      <vt:lpstr>Ikona síť nám  slouží k přístupu na počítače, které tvoří síťové připojení a sdílení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Mgr. Marián Gossányi</dc:creator>
  <cp:lastModifiedBy>Mgr. Marián Gossányi</cp:lastModifiedBy>
  <cp:revision>685</cp:revision>
  <dcterms:created xsi:type="dcterms:W3CDTF">2012-04-21T08:21:11Z</dcterms:created>
  <dcterms:modified xsi:type="dcterms:W3CDTF">2012-09-02T16:01:57Z</dcterms:modified>
</cp:coreProperties>
</file>