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12" r:id="rId4"/>
    <p:sldId id="328" r:id="rId5"/>
    <p:sldId id="329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FF0066"/>
    <a:srgbClr val="FF99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869160"/>
            <a:ext cx="6172200" cy="86409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6. ročníku, praktické školy jako prezentace.</a:t>
            </a:r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VY_32_INOVACE_16_ikona koš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Práce se složkami, ikonami</a:t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dirty="0" smtClean="0"/>
              <a:t>: 08. 11. 2011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45365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600" dirty="0" smtClean="0"/>
          </a:p>
          <a:p>
            <a:pPr marL="0" indent="0" algn="ctr">
              <a:buNone/>
            </a:pPr>
            <a:r>
              <a:rPr lang="cs-CZ" sz="8000" dirty="0" smtClean="0"/>
              <a:t>Ikona</a:t>
            </a:r>
          </a:p>
          <a:p>
            <a:pPr marL="0" indent="0" algn="ctr">
              <a:buNone/>
            </a:pPr>
            <a:r>
              <a:rPr lang="cs-CZ" sz="8000" dirty="0" smtClean="0"/>
              <a:t>Koš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746650"/>
          </a:xfrm>
        </p:spPr>
        <p:txBody>
          <a:bodyPr>
            <a:noAutofit/>
          </a:bodyPr>
          <a:lstStyle/>
          <a:p>
            <a:pPr algn="ctr"/>
            <a:r>
              <a:rPr lang="cs-CZ" sz="5800" dirty="0" smtClean="0"/>
              <a:t>Ikona koš nám  slouží k přístupu již jednou námi odstraněných souboru s možností různých operací</a:t>
            </a:r>
            <a:endParaRPr lang="cs-CZ" sz="5800" dirty="0"/>
          </a:p>
        </p:txBody>
      </p:sp>
    </p:spTree>
    <p:extLst>
      <p:ext uri="{BB962C8B-B14F-4D97-AF65-F5344CB8AC3E}">
        <p14:creationId xmlns:p14="http://schemas.microsoft.com/office/powerpoint/2010/main" val="257664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1600" dirty="0" smtClean="0"/>
              <a:t>Jistě se i vám již stalo, že jste omylem smazali soubor, který ještě budete potřebovat pro svou práci. To nevadí, všechny smazané soubory se totiž to přesouvají do koše, kde je možné  s nimi provádět  určité operace</a:t>
            </a:r>
            <a:endParaRPr lang="cs-CZ" sz="1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6055444" cy="4444636"/>
          </a:xfrm>
        </p:spPr>
      </p:pic>
      <p:sp>
        <p:nvSpPr>
          <p:cNvPr id="5" name="TextovéPole 4"/>
          <p:cNvSpPr txBox="1"/>
          <p:nvPr/>
        </p:nvSpPr>
        <p:spPr>
          <a:xfrm>
            <a:off x="6660232" y="1700808"/>
            <a:ext cx="19442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Dvakrát rychle po sobě klikneme levým tlačítkem myší na ikonu koš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3923928" y="2276872"/>
            <a:ext cx="2664296" cy="10801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2339752" y="3140968"/>
            <a:ext cx="1512168" cy="12241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54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pPr algn="just"/>
            <a:r>
              <a:rPr lang="cs-CZ" sz="2000" dirty="0" smtClean="0"/>
              <a:t>Otevře se nám dialogové okno koš, kde máme v nabídce dvě základní možnosti práce  se soubory v koši</a:t>
            </a:r>
            <a:endParaRPr lang="cs-CZ" sz="20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44422"/>
            <a:ext cx="6048672" cy="5085996"/>
          </a:xfrm>
        </p:spPr>
      </p:pic>
      <p:sp>
        <p:nvSpPr>
          <p:cNvPr id="5" name="TextovéPole 4"/>
          <p:cNvSpPr txBox="1"/>
          <p:nvPr/>
        </p:nvSpPr>
        <p:spPr>
          <a:xfrm>
            <a:off x="6426921" y="1340768"/>
            <a:ext cx="223224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chemeClr val="bg1">
                    <a:lumMod val="50000"/>
                  </a:schemeClr>
                </a:solidFill>
              </a:rPr>
              <a:t>Dialogové okno koš:</a:t>
            </a:r>
          </a:p>
          <a:p>
            <a:endParaRPr lang="cs-CZ" dirty="0" smtClean="0"/>
          </a:p>
          <a:p>
            <a:pPr marL="342900" indent="-342900">
              <a:buAutoNum type="arabicPeriod"/>
            </a:pPr>
            <a:r>
              <a:rPr lang="cs-CZ" sz="2000" dirty="0" smtClean="0">
                <a:solidFill>
                  <a:srgbClr val="FF0000"/>
                </a:solidFill>
              </a:rPr>
              <a:t>Vysypat koš</a:t>
            </a:r>
          </a:p>
          <a:p>
            <a:endParaRPr lang="cs-CZ" sz="800" dirty="0" smtClean="0">
              <a:solidFill>
                <a:srgbClr val="FF0000"/>
              </a:solidFill>
            </a:endParaRPr>
          </a:p>
          <a:p>
            <a:r>
              <a:rPr lang="cs-CZ" sz="1400" dirty="0" smtClean="0">
                <a:solidFill>
                  <a:srgbClr val="FF0000"/>
                </a:solidFill>
              </a:rPr>
              <a:t>(po vysypání koše již nejde více pracovat se smazanými položkami)</a:t>
            </a:r>
          </a:p>
          <a:p>
            <a:endParaRPr lang="cs-CZ" dirty="0" smtClean="0"/>
          </a:p>
          <a:p>
            <a:endParaRPr lang="cs-CZ" dirty="0"/>
          </a:p>
          <a:p>
            <a:pPr marL="342900" indent="-342900">
              <a:buAutoNum type="arabicPeriod"/>
            </a:pPr>
            <a:r>
              <a:rPr lang="cs-CZ" sz="2000" dirty="0" smtClean="0">
                <a:solidFill>
                  <a:srgbClr val="002060"/>
                </a:solidFill>
              </a:rPr>
              <a:t>Obnovit položky v koši</a:t>
            </a:r>
          </a:p>
          <a:p>
            <a:pPr marL="342900" indent="-342900">
              <a:buAutoNum type="arabicPeriod"/>
            </a:pPr>
            <a:endParaRPr lang="cs-CZ" sz="800" dirty="0" smtClean="0">
              <a:solidFill>
                <a:srgbClr val="002060"/>
              </a:solidFill>
            </a:endParaRPr>
          </a:p>
          <a:p>
            <a:r>
              <a:rPr lang="cs-CZ" sz="800" dirty="0" smtClean="0">
                <a:solidFill>
                  <a:srgbClr val="002060"/>
                </a:solidFill>
              </a:rPr>
              <a:t> </a:t>
            </a:r>
            <a:r>
              <a:rPr lang="cs-CZ" sz="1400" dirty="0" smtClean="0">
                <a:solidFill>
                  <a:srgbClr val="002060"/>
                </a:solidFill>
              </a:rPr>
              <a:t>(jestliže obnovíme smazané položky lze s těmito položkami ještě dále pracovat)</a:t>
            </a:r>
            <a:endParaRPr lang="cs-CZ" sz="1400" dirty="0">
              <a:solidFill>
                <a:srgbClr val="002060"/>
              </a:solidFill>
            </a:endParaRPr>
          </a:p>
        </p:txBody>
      </p:sp>
      <p:cxnSp>
        <p:nvCxnSpPr>
          <p:cNvPr id="11" name="Pravoúhlá spojnice 10"/>
          <p:cNvCxnSpPr/>
          <p:nvPr/>
        </p:nvCxnSpPr>
        <p:spPr>
          <a:xfrm rot="10800000">
            <a:off x="1547664" y="1268760"/>
            <a:ext cx="4680520" cy="1087671"/>
          </a:xfrm>
          <a:prstGeom prst="bentConnector3">
            <a:avLst>
              <a:gd name="adj1" fmla="val 4689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1547664" y="1268759"/>
            <a:ext cx="0" cy="36004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1187624" y="1812595"/>
            <a:ext cx="720080" cy="3922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3" name="Přímá spojnice se šipkou 22"/>
          <p:cNvCxnSpPr/>
          <p:nvPr/>
        </p:nvCxnSpPr>
        <p:spPr>
          <a:xfrm flipH="1" flipV="1">
            <a:off x="3347864" y="2204864"/>
            <a:ext cx="2880320" cy="792089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délník 24"/>
          <p:cNvSpPr/>
          <p:nvPr/>
        </p:nvSpPr>
        <p:spPr>
          <a:xfrm>
            <a:off x="2051720" y="1812595"/>
            <a:ext cx="1224136" cy="392269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583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1997</TotalTime>
  <Words>155</Words>
  <Application>Microsoft Office PowerPoint</Application>
  <PresentationFormat>Předvádění na obrazovce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NÁZEV ŠKOLY: Střední odborné učiliště a Základní škola AUTOR: Mgr. Marián Gossányi NÁZEV: VY_32_INOVACE_16_ikona koš TÉMA SADY: Práce se složkami, ikonami DATUM: 08. 11. 2011 ČÍSLO PROJEKTU: CZ.1.07/1.4.00/21.0477</vt:lpstr>
      <vt:lpstr>Prezentace aplikace PowerPoint</vt:lpstr>
      <vt:lpstr>Ikona koš nám  slouží k přístupu již jednou námi odstraněných souboru s možností různých operací</vt:lpstr>
      <vt:lpstr>Jistě se i vám již stalo, že jste omylem smazali soubor, který ještě budete potřebovat pro svou práci. To nevadí, všechny smazané soubory se totiž to přesouvají do koše, kde je možné  s nimi provádět  určité operace</vt:lpstr>
      <vt:lpstr>Otevře se nám dialogové okno koš, kde máme v nabídce dvě základní možnosti práce  se soubory v koši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721</cp:revision>
  <dcterms:created xsi:type="dcterms:W3CDTF">2012-04-21T08:21:11Z</dcterms:created>
  <dcterms:modified xsi:type="dcterms:W3CDTF">2012-09-02T16:02:31Z</dcterms:modified>
</cp:coreProperties>
</file>