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312" r:id="rId4"/>
    <p:sldId id="330" r:id="rId5"/>
    <p:sldId id="264" r:id="rId6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36600"/>
    <a:srgbClr val="FF0066"/>
    <a:srgbClr val="FF9900"/>
    <a:srgbClr val="8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2" d="100"/>
          <a:sy n="92" d="100"/>
        </p:scale>
        <p:origin x="-1344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4" name="Obdélník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bdélník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8" name="Přímá spojnice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Přímá spojnice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7" name="Obdélník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Ovál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Ovál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Ovál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9" name="Obdélník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Obdélník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Obdélník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4" name="Přímá spojnice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5" name="Přímá spojnice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Přímá spojnice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8" name="Obdélník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Ovál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Ovál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Ovál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Ovál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Ovál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Přímá spojnice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2" name="Zástupný symbol pro text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4" name="Zástupný symbol pro text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6" name="Zástupný symbol pro datum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8" name="Přímá spojnice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Obdélník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3" name="Přímá spojnice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4" name="Ovál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Zástupný symbol pro obsah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3" name="Zástupný symbol pro zápatí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3" name="Ovál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cs-CZ" dirty="0" smtClean="0"/>
              <a:t>Kliknutím na ikonu přidáte obrázek.</a:t>
            </a:r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10" name="Přímá spojnice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Obdélník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2" name="Přímá spojnice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9" name="Přímá spojnice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Přímá spojnice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Zástupný symbol pro datum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římá spojnice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46D0B0DC-D5DD-4B64-9CC8-A7E47C06F093}" type="datetimeFigureOut">
              <a:rPr lang="cs-CZ" smtClean="0"/>
              <a:t>2.9.2012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7" name="Přímá spojnice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Přímá spojnice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0" name="Obdélník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1" name="Přímá spojnice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2" name="Ovál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47988918-2DC1-414A-A87C-5ABDE45713E7}" type="slidenum">
              <a:rPr lang="cs-CZ" smtClean="0"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eu_log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6386" y="116632"/>
            <a:ext cx="5543550" cy="1352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483768" y="4941168"/>
            <a:ext cx="6172200" cy="864096"/>
          </a:xfrm>
        </p:spPr>
        <p:txBody>
          <a:bodyPr/>
          <a:lstStyle/>
          <a:p>
            <a:pPr algn="just"/>
            <a:r>
              <a:rPr lang="cs-CZ" dirty="0"/>
              <a:t>ANOTACE:  Materiál je určen pro žáky 6. ročníku, praktické školy jako prezentace.</a:t>
            </a:r>
          </a:p>
          <a:p>
            <a:endParaRPr lang="cs-CZ" dirty="0"/>
          </a:p>
        </p:txBody>
      </p:sp>
      <p:sp>
        <p:nvSpPr>
          <p:cNvPr id="6" name="Nadpis 6"/>
          <p:cNvSpPr>
            <a:spLocks noGrp="1"/>
          </p:cNvSpPr>
          <p:nvPr>
            <p:ph type="ctrTitle"/>
          </p:nvPr>
        </p:nvSpPr>
        <p:spPr>
          <a:xfrm>
            <a:off x="611560" y="1484784"/>
            <a:ext cx="8208912" cy="1944216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r>
              <a:rPr lang="cs-CZ" sz="2000" dirty="0"/>
              <a:t>NÁZEV ŠKOLY: Střední odborné učiliště a Základní škola</a:t>
            </a:r>
            <a:br>
              <a:rPr lang="cs-CZ" sz="2000" dirty="0"/>
            </a:br>
            <a:r>
              <a:rPr lang="cs-CZ" sz="2000" dirty="0"/>
              <a:t>AUTOR: </a:t>
            </a:r>
            <a:r>
              <a:rPr lang="cs-CZ" sz="2000" dirty="0" smtClean="0"/>
              <a:t>Mgr. Marián </a:t>
            </a:r>
            <a:r>
              <a:rPr lang="cs-CZ" sz="2000" dirty="0"/>
              <a:t>Gossányi</a:t>
            </a:r>
            <a:br>
              <a:rPr lang="cs-CZ" sz="2000" dirty="0"/>
            </a:br>
            <a:r>
              <a:rPr lang="cs-CZ" sz="2000" dirty="0"/>
              <a:t>NÁZEV: </a:t>
            </a:r>
            <a:r>
              <a:rPr lang="cs-CZ" sz="2000" dirty="0" smtClean="0"/>
              <a:t>VY_32_INOVACE_17_velikost ikon na ploše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 smtClean="0"/>
              <a:t>TÉMA SADY: Práce se složkami, ikonami</a:t>
            </a:r>
            <a:br>
              <a:rPr lang="cs-CZ" sz="2000" dirty="0" smtClean="0"/>
            </a:br>
            <a:r>
              <a:rPr lang="cs-CZ" sz="2000" dirty="0" smtClean="0"/>
              <a:t>DATUM</a:t>
            </a:r>
            <a:r>
              <a:rPr lang="cs-CZ" sz="2000" dirty="0" smtClean="0"/>
              <a:t>: 09. 11. 2011</a:t>
            </a:r>
            <a:r>
              <a:rPr lang="cs-CZ" sz="2000" dirty="0"/>
              <a:t/>
            </a:r>
            <a:br>
              <a:rPr lang="cs-CZ" sz="2000" dirty="0"/>
            </a:br>
            <a:r>
              <a:rPr lang="cs-CZ" sz="2000" dirty="0"/>
              <a:t>ČÍSLO PROJEKTU: CZ.1.07/1.4.00/21.0477</a:t>
            </a:r>
          </a:p>
        </p:txBody>
      </p:sp>
    </p:spTree>
    <p:extLst>
      <p:ext uri="{BB962C8B-B14F-4D97-AF65-F5344CB8AC3E}">
        <p14:creationId xmlns:p14="http://schemas.microsoft.com/office/powerpoint/2010/main" val="42650771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457200" y="980728"/>
            <a:ext cx="7467600" cy="4536504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endParaRPr lang="cs-CZ" sz="6600" dirty="0" smtClean="0"/>
          </a:p>
          <a:p>
            <a:pPr marL="0" indent="0" algn="ctr">
              <a:buNone/>
            </a:pPr>
            <a:r>
              <a:rPr lang="cs-CZ" sz="8000" smtClean="0"/>
              <a:t>Velikost ikon </a:t>
            </a:r>
            <a:r>
              <a:rPr lang="cs-CZ" sz="8000" dirty="0" smtClean="0"/>
              <a:t>na ploše</a:t>
            </a:r>
            <a:endParaRPr lang="cs-CZ" sz="8000" dirty="0"/>
          </a:p>
        </p:txBody>
      </p:sp>
    </p:spTree>
    <p:extLst>
      <p:ext uri="{BB962C8B-B14F-4D97-AF65-F5344CB8AC3E}">
        <p14:creationId xmlns:p14="http://schemas.microsoft.com/office/powerpoint/2010/main" val="15710365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5386610"/>
          </a:xfrm>
        </p:spPr>
        <p:txBody>
          <a:bodyPr>
            <a:noAutofit/>
          </a:bodyPr>
          <a:lstStyle/>
          <a:p>
            <a:pPr algn="ctr"/>
            <a:r>
              <a:rPr lang="cs-CZ" sz="6600" dirty="0" smtClean="0"/>
              <a:t>Ikony, které jsou umístněné v adresáři plocha lze zobrazovat různými způsoby</a:t>
            </a:r>
            <a:endParaRPr lang="cs-CZ" sz="6600" dirty="0"/>
          </a:p>
        </p:txBody>
      </p:sp>
    </p:spTree>
    <p:extLst>
      <p:ext uri="{BB962C8B-B14F-4D97-AF65-F5344CB8AC3E}">
        <p14:creationId xmlns:p14="http://schemas.microsoft.com/office/powerpoint/2010/main" val="25766496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274638"/>
            <a:ext cx="8136904" cy="1143000"/>
          </a:xfrm>
        </p:spPr>
        <p:txBody>
          <a:bodyPr>
            <a:noAutofit/>
          </a:bodyPr>
          <a:lstStyle/>
          <a:p>
            <a:pPr algn="just"/>
            <a:r>
              <a:rPr lang="cs-CZ" sz="2400" dirty="0"/>
              <a:t>i</a:t>
            </a:r>
            <a:r>
              <a:rPr lang="cs-CZ" sz="2400" dirty="0" smtClean="0"/>
              <a:t>konám </a:t>
            </a:r>
            <a:r>
              <a:rPr lang="cs-CZ" sz="2400" dirty="0"/>
              <a:t>na ploše můžeme měnit jejich </a:t>
            </a:r>
            <a:r>
              <a:rPr lang="cs-CZ" sz="2400" dirty="0" smtClean="0"/>
              <a:t>velikost. klikneme pravým tlačítkem myši na plochu a v nabídce volíme položku </a:t>
            </a:r>
            <a:r>
              <a:rPr lang="cs-CZ" sz="2400" dirty="0" smtClean="0">
                <a:solidFill>
                  <a:srgbClr val="FF0000"/>
                </a:solidFill>
              </a:rPr>
              <a:t>zobrazit</a:t>
            </a:r>
            <a:endParaRPr lang="cs-CZ" sz="2400" dirty="0">
              <a:solidFill>
                <a:srgbClr val="FF0000"/>
              </a:solidFill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sz="quarter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1700808"/>
            <a:ext cx="6438900" cy="3873500"/>
          </a:xfrm>
        </p:spPr>
      </p:pic>
      <p:cxnSp>
        <p:nvCxnSpPr>
          <p:cNvPr id="6" name="Přímá spojnice se šipkou 5"/>
          <p:cNvCxnSpPr/>
          <p:nvPr/>
        </p:nvCxnSpPr>
        <p:spPr>
          <a:xfrm flipH="1">
            <a:off x="1691680" y="1340768"/>
            <a:ext cx="3024336" cy="216024"/>
          </a:xfrm>
          <a:prstGeom prst="straightConnector1">
            <a:avLst/>
          </a:prstGeom>
          <a:ln w="28575">
            <a:solidFill>
              <a:srgbClr val="FF000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Obdélník 8"/>
          <p:cNvSpPr/>
          <p:nvPr/>
        </p:nvSpPr>
        <p:spPr>
          <a:xfrm>
            <a:off x="179512" y="1700808"/>
            <a:ext cx="3168352" cy="36004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TextovéPole 9"/>
          <p:cNvSpPr txBox="1"/>
          <p:nvPr/>
        </p:nvSpPr>
        <p:spPr>
          <a:xfrm>
            <a:off x="6588224" y="1719198"/>
            <a:ext cx="2088232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 otevření položky </a:t>
            </a:r>
          </a:p>
          <a:p>
            <a:endParaRPr lang="cs-CZ" dirty="0" smtClean="0"/>
          </a:p>
          <a:p>
            <a:r>
              <a:rPr lang="cs-CZ" dirty="0" smtClean="0">
                <a:solidFill>
                  <a:srgbClr val="FF0000"/>
                </a:solidFill>
              </a:rPr>
              <a:t>ZOBRAZIT</a:t>
            </a:r>
            <a:r>
              <a:rPr lang="cs-CZ" dirty="0" smtClean="0"/>
              <a:t> </a:t>
            </a:r>
          </a:p>
          <a:p>
            <a:endParaRPr lang="cs-CZ" dirty="0" smtClean="0"/>
          </a:p>
          <a:p>
            <a:r>
              <a:rPr lang="cs-CZ" dirty="0" smtClean="0">
                <a:solidFill>
                  <a:srgbClr val="002060"/>
                </a:solidFill>
              </a:rPr>
              <a:t>můžeme volit velikost ikon</a:t>
            </a:r>
            <a:endParaRPr lang="cs-CZ" dirty="0">
              <a:solidFill>
                <a:srgbClr val="002060"/>
              </a:solidFill>
            </a:endParaRPr>
          </a:p>
        </p:txBody>
      </p:sp>
      <p:cxnSp>
        <p:nvCxnSpPr>
          <p:cNvPr id="14" name="Přímá spojnice se šipkou 13"/>
          <p:cNvCxnSpPr/>
          <p:nvPr/>
        </p:nvCxnSpPr>
        <p:spPr>
          <a:xfrm flipH="1" flipV="1">
            <a:off x="5076056" y="1880828"/>
            <a:ext cx="1512168" cy="1476164"/>
          </a:xfrm>
          <a:prstGeom prst="straightConnector1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Přímá spojnice se šipkou 15"/>
          <p:cNvCxnSpPr/>
          <p:nvPr/>
        </p:nvCxnSpPr>
        <p:spPr>
          <a:xfrm flipH="1" flipV="1">
            <a:off x="4860032" y="2204864"/>
            <a:ext cx="1728192" cy="1152128"/>
          </a:xfrm>
          <a:prstGeom prst="straightConnector1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Přímá spojnice se šipkou 19"/>
          <p:cNvCxnSpPr/>
          <p:nvPr/>
        </p:nvCxnSpPr>
        <p:spPr>
          <a:xfrm flipH="1" flipV="1">
            <a:off x="4644008" y="2492896"/>
            <a:ext cx="1944216" cy="864096"/>
          </a:xfrm>
          <a:prstGeom prst="straightConnector1">
            <a:avLst/>
          </a:prstGeom>
          <a:ln w="28575">
            <a:solidFill>
              <a:srgbClr val="002060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4311241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1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fill="hold"/>
                                        <p:tgtEl>
                                          <p:spTgt spid="10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10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vlastní zdroje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025389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kýř">
  <a:themeElements>
    <a:clrScheme name="Arkýř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Arkýř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Arkýř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Oriel</Template>
  <TotalTime>2021</TotalTime>
  <Words>74</Words>
  <Application>Microsoft Office PowerPoint</Application>
  <PresentationFormat>Předvádění na obrazovce (4:3)</PresentationFormat>
  <Paragraphs>13</Paragraphs>
  <Slides>5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5</vt:i4>
      </vt:variant>
    </vt:vector>
  </HeadingPairs>
  <TitlesOfParts>
    <vt:vector size="6" baseType="lpstr">
      <vt:lpstr>Arkýř</vt:lpstr>
      <vt:lpstr>NÁZEV ŠKOLY: Střední odborné učiliště a Základní škola AUTOR: Mgr. Marián Gossányi NÁZEV: VY_32_INOVACE_17_velikost ikon na ploše TÉMA SADY: Práce se složkami, ikonami DATUM: 09. 11. 2011 ČÍSLO PROJEKTU: CZ.1.07/1.4.00/21.0477</vt:lpstr>
      <vt:lpstr>Prezentace aplikace PowerPoint</vt:lpstr>
      <vt:lpstr>Ikony, které jsou umístněné v adresáři plocha lze zobrazovat různými způsoby</vt:lpstr>
      <vt:lpstr>ikonám na ploše můžeme měnit jejich velikost. klikneme pravým tlačítkem myši na plochu a v nabídce volíme položku zobrazit</vt:lpstr>
      <vt:lpstr>Použité zdroje: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Mgr. Marián Gossányi</dc:creator>
  <cp:lastModifiedBy>Mgr. Marián Gossányi</cp:lastModifiedBy>
  <cp:revision>742</cp:revision>
  <dcterms:created xsi:type="dcterms:W3CDTF">2012-04-21T08:21:11Z</dcterms:created>
  <dcterms:modified xsi:type="dcterms:W3CDTF">2012-09-02T16:02:52Z</dcterms:modified>
</cp:coreProperties>
</file>