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12" r:id="rId4"/>
    <p:sldId id="331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  <a:srgbClr val="FF0066"/>
    <a:srgbClr val="FF99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5013176"/>
            <a:ext cx="6172200" cy="86409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6. ročníku, praktické školy jako prezentace.</a:t>
            </a:r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VY_32_INOVACE_18_seřazení ikon na ploše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Práce se složkami, ikonami</a:t>
            </a:r>
            <a:br>
              <a:rPr lang="cs-CZ" sz="2000" dirty="0" smtClean="0"/>
            </a:br>
            <a:r>
              <a:rPr lang="cs-CZ" sz="2000" dirty="0" smtClean="0"/>
              <a:t>DATUM</a:t>
            </a:r>
            <a:r>
              <a:rPr lang="cs-CZ" sz="2000" dirty="0" smtClean="0"/>
              <a:t>: 11. 11. </a:t>
            </a:r>
            <a:r>
              <a:rPr lang="cs-CZ" sz="2000" smtClean="0"/>
              <a:t>2011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80728"/>
            <a:ext cx="7467600" cy="45365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6600" dirty="0" smtClean="0"/>
          </a:p>
          <a:p>
            <a:pPr marL="0" indent="0" algn="ctr">
              <a:buNone/>
            </a:pPr>
            <a:r>
              <a:rPr lang="cs-CZ" sz="8000" dirty="0" smtClean="0"/>
              <a:t>Seřazení ikon na ploše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38661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Ikony, které jsou umístněné v adresáři plocha lze seřazovat různými způsoby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57664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08912" cy="864096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2000" dirty="0" smtClean="0"/>
              <a:t>Ikony na ploše můžeme seřadit dle různých možností podle kterých je chceme mít umístněné na ploše. Pravým tlačítkem myši klikneme kdekoliv na plochu a v nabídce volíme možnost </a:t>
            </a:r>
            <a:r>
              <a:rPr lang="cs-CZ" sz="2000" dirty="0" smtClean="0">
                <a:solidFill>
                  <a:srgbClr val="FF0000"/>
                </a:solidFill>
              </a:rPr>
              <a:t>seřadit podle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00808"/>
            <a:ext cx="6043471" cy="4360664"/>
          </a:xfrm>
        </p:spPr>
      </p:pic>
      <p:cxnSp>
        <p:nvCxnSpPr>
          <p:cNvPr id="6" name="Přímá spojnice se šipkou 5"/>
          <p:cNvCxnSpPr/>
          <p:nvPr/>
        </p:nvCxnSpPr>
        <p:spPr>
          <a:xfrm flipH="1">
            <a:off x="2483768" y="980728"/>
            <a:ext cx="3888432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79512" y="2060848"/>
            <a:ext cx="3600400" cy="36004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1628800"/>
            <a:ext cx="23042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Po otevření položky</a:t>
            </a:r>
          </a:p>
          <a:p>
            <a:endParaRPr lang="cs-CZ" dirty="0" smtClean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SEŘADIT PODLE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Můžeme volit seřazeni dle názvu, velikosti, typu a </a:t>
            </a:r>
            <a:r>
              <a:rPr lang="cs-CZ" dirty="0" err="1" smtClean="0">
                <a:solidFill>
                  <a:srgbClr val="002060"/>
                </a:solidFill>
              </a:rPr>
              <a:t>datumu</a:t>
            </a:r>
            <a:r>
              <a:rPr lang="cs-CZ" dirty="0" smtClean="0">
                <a:solidFill>
                  <a:srgbClr val="002060"/>
                </a:solidFill>
              </a:rPr>
              <a:t> změny</a:t>
            </a:r>
          </a:p>
          <a:p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5580112" y="2240868"/>
            <a:ext cx="792088" cy="684076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148064" y="2528900"/>
            <a:ext cx="1224136" cy="396044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5436096" y="2852936"/>
            <a:ext cx="936104" cy="72008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9" idx="1"/>
          </p:cNvCxnSpPr>
          <p:nvPr/>
        </p:nvCxnSpPr>
        <p:spPr>
          <a:xfrm flipH="1">
            <a:off x="5580112" y="2921462"/>
            <a:ext cx="792088" cy="219506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10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2046</TotalTime>
  <Words>94</Words>
  <Application>Microsoft Office PowerPoint</Application>
  <PresentationFormat>Předvádění na obrazovce (4:3)</PresentationFormat>
  <Paragraphs>13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VY_32_INOVACE_18_seřazení ikon na ploše TÉMA SADY: Práce se složkami, ikonami DATUM: 11. 11. 2011 ČÍSLO PROJEKTU: CZ.1.07/1.4.00/21.0477</vt:lpstr>
      <vt:lpstr>Prezentace aplikace PowerPoint</vt:lpstr>
      <vt:lpstr>Ikony, které jsou umístněné v adresáři plocha lze seřazovat různými způsoby</vt:lpstr>
      <vt:lpstr>Ikony na ploše můžeme seřadit dle různých možností podle kterých je chceme mít umístněné na ploše. Pravým tlačítkem myši klikneme kdekoliv na plochu a v nabídce volíme možnost seřadit podle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760</cp:revision>
  <dcterms:created xsi:type="dcterms:W3CDTF">2012-04-21T08:21:11Z</dcterms:created>
  <dcterms:modified xsi:type="dcterms:W3CDTF">2012-09-02T16:03:17Z</dcterms:modified>
</cp:coreProperties>
</file>