
<file path=[Content_Types].xml><?xml version="1.0" encoding="utf-8"?>
<Types xmlns="http://schemas.openxmlformats.org/package/2006/content-types">
  <Default Extension="png" ContentType="image/png"/>
  <Default Extension="bin" ContentType="application/vnd.openxmlformats-officedocument.oleObject"/>
  <Default Extension="jpeg" ContentType="image/jpeg"/>
  <Default Extension="rels" ContentType="application/vnd.openxmlformats-package.relationships+xml"/>
  <Default Extension="xml" ContentType="application/xml"/>
  <Default Extension="gif" ContentType="image/gif"/>
  <Default Extension="vml" ContentType="application/vnd.openxmlformats-officedocument.vmlDrawing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  <p:sldMasterId id="2147483673" r:id="rId2"/>
  </p:sldMasterIdLst>
  <p:notesMasterIdLst>
    <p:notesMasterId r:id="rId12"/>
  </p:notesMasterIdLst>
  <p:sldIdLst>
    <p:sldId id="261" r:id="rId3"/>
    <p:sldId id="256" r:id="rId4"/>
    <p:sldId id="258" r:id="rId5"/>
    <p:sldId id="264" r:id="rId6"/>
    <p:sldId id="257" r:id="rId7"/>
    <p:sldId id="259" r:id="rId8"/>
    <p:sldId id="260" r:id="rId9"/>
    <p:sldId id="262" r:id="rId10"/>
    <p:sldId id="263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000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5" d="100"/>
          <a:sy n="65" d="100"/>
        </p:scale>
        <p:origin x="-1452" y="-1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presProps" Target="presProps.xml"/><Relationship Id="rId3" Type="http://schemas.openxmlformats.org/officeDocument/2006/relationships/slide" Target="slides/slide1.xml"/><Relationship Id="rId7" Type="http://schemas.openxmlformats.org/officeDocument/2006/relationships/slide" Target="slides/slide5.xml"/><Relationship Id="rId12" Type="http://schemas.openxmlformats.org/officeDocument/2006/relationships/notesMaster" Target="notesMasters/notesMaster1.xml"/><Relationship Id="rId2" Type="http://schemas.openxmlformats.org/officeDocument/2006/relationships/slideMaster" Target="slideMasters/slideMaster2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5" Type="http://schemas.openxmlformats.org/officeDocument/2006/relationships/slide" Target="slides/slide3.xml"/><Relationship Id="rId15" Type="http://schemas.openxmlformats.org/officeDocument/2006/relationships/theme" Target="theme/theme1.xml"/><Relationship Id="rId10" Type="http://schemas.openxmlformats.org/officeDocument/2006/relationships/slide" Target="slides/slide8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viewProps" Target="view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2A094C5D-5E68-4522-94F2-51FD760E0DD1}" type="doc">
      <dgm:prSet loTypeId="urn:microsoft.com/office/officeart/2008/layout/HalfCircleOrganizationChart" loCatId="hierarchy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8040BB9F-DD60-4786-A4B1-6B822CA6C5BA}">
      <dgm:prSet phldrT="[Text]" custT="1"/>
      <dgm:spPr/>
      <dgm:t>
        <a:bodyPr/>
        <a:lstStyle/>
        <a:p>
          <a:r>
            <a:rPr lang="cs-CZ" sz="2800" dirty="0" smtClean="0"/>
            <a:t>přitažlivá</a:t>
          </a:r>
          <a:endParaRPr lang="cs-CZ" sz="2800" dirty="0"/>
        </a:p>
      </dgm:t>
    </dgm:pt>
    <dgm:pt modelId="{85EC2212-A467-48AB-A1C8-45288FE7D4FF}" type="parTrans" cxnId="{E35AA0CD-7EF4-4B80-9ECE-1B2DDA5C7885}">
      <dgm:prSet/>
      <dgm:spPr/>
      <dgm:t>
        <a:bodyPr/>
        <a:lstStyle/>
        <a:p>
          <a:endParaRPr lang="cs-CZ"/>
        </a:p>
      </dgm:t>
    </dgm:pt>
    <dgm:pt modelId="{96FD891D-6832-45DB-9110-66464B57C94B}" type="sibTrans" cxnId="{E35AA0CD-7EF4-4B80-9ECE-1B2DDA5C7885}">
      <dgm:prSet/>
      <dgm:spPr/>
      <dgm:t>
        <a:bodyPr/>
        <a:lstStyle/>
        <a:p>
          <a:endParaRPr lang="cs-CZ"/>
        </a:p>
      </dgm:t>
    </dgm:pt>
    <dgm:pt modelId="{7E9DCD55-5FDC-43BE-AF28-2932A9D702B8}">
      <dgm:prSet phldrT="[Text]" custT="1"/>
      <dgm:spPr/>
      <dgm:t>
        <a:bodyPr/>
        <a:lstStyle/>
        <a:p>
          <a:r>
            <a:rPr lang="cs-CZ" sz="2400" dirty="0" smtClean="0"/>
            <a:t>magnet a kovové těleso</a:t>
          </a:r>
          <a:endParaRPr lang="cs-CZ" sz="2400" dirty="0"/>
        </a:p>
      </dgm:t>
    </dgm:pt>
    <dgm:pt modelId="{4667CBB1-9405-48CF-9EBA-C188115BABC3}" type="parTrans" cxnId="{D9A99C42-6701-4F94-9AB7-4EE05EAC2880}">
      <dgm:prSet/>
      <dgm:spPr/>
      <dgm:t>
        <a:bodyPr/>
        <a:lstStyle/>
        <a:p>
          <a:endParaRPr lang="cs-CZ"/>
        </a:p>
      </dgm:t>
    </dgm:pt>
    <dgm:pt modelId="{C8300F88-8B17-49CD-8C06-6D2462B94608}" type="sibTrans" cxnId="{D9A99C42-6701-4F94-9AB7-4EE05EAC2880}">
      <dgm:prSet/>
      <dgm:spPr/>
      <dgm:t>
        <a:bodyPr/>
        <a:lstStyle/>
        <a:p>
          <a:endParaRPr lang="cs-CZ"/>
        </a:p>
      </dgm:t>
    </dgm:pt>
    <dgm:pt modelId="{2E941F1B-2582-496A-926B-29501B908498}">
      <dgm:prSet phldrT="[Text]" custT="1"/>
      <dgm:spPr/>
      <dgm:t>
        <a:bodyPr/>
        <a:lstStyle/>
        <a:p>
          <a:r>
            <a:rPr lang="cs-CZ" sz="2400" dirty="0" smtClean="0"/>
            <a:t>Severní a jižní pól magnetu</a:t>
          </a:r>
          <a:endParaRPr lang="cs-CZ" sz="2400" dirty="0"/>
        </a:p>
      </dgm:t>
    </dgm:pt>
    <dgm:pt modelId="{028E1144-26F7-4CEB-A82B-1A96738E242B}" type="parTrans" cxnId="{DCB2C876-741C-4347-BE14-9B67DEE0EB84}">
      <dgm:prSet/>
      <dgm:spPr/>
      <dgm:t>
        <a:bodyPr/>
        <a:lstStyle/>
        <a:p>
          <a:endParaRPr lang="cs-CZ"/>
        </a:p>
      </dgm:t>
    </dgm:pt>
    <dgm:pt modelId="{6AAAC6A9-8FAB-4716-8E0D-5DD5137C76FE}" type="sibTrans" cxnId="{DCB2C876-741C-4347-BE14-9B67DEE0EB84}">
      <dgm:prSet/>
      <dgm:spPr/>
      <dgm:t>
        <a:bodyPr/>
        <a:lstStyle/>
        <a:p>
          <a:endParaRPr lang="cs-CZ"/>
        </a:p>
      </dgm:t>
    </dgm:pt>
    <dgm:pt modelId="{62A2BC41-C521-47A8-9443-23602DDC84B9}" type="pres">
      <dgm:prSet presAssocID="{2A094C5D-5E68-4522-94F2-51FD760E0DD1}" presName="Name0" presStyleCnt="0">
        <dgm:presLayoutVars>
          <dgm:orgChart val="1"/>
          <dgm:chPref val="1"/>
          <dgm:dir/>
          <dgm:animOne val="branch"/>
          <dgm:animLvl val="lvl"/>
          <dgm:resizeHandles/>
        </dgm:presLayoutVars>
      </dgm:prSet>
      <dgm:spPr/>
      <dgm:t>
        <a:bodyPr/>
        <a:lstStyle/>
        <a:p>
          <a:endParaRPr lang="cs-CZ"/>
        </a:p>
      </dgm:t>
    </dgm:pt>
    <dgm:pt modelId="{D868608C-5D18-4C90-BB16-534E005DB144}" type="pres">
      <dgm:prSet presAssocID="{8040BB9F-DD60-4786-A4B1-6B822CA6C5BA}" presName="hierRoot1" presStyleCnt="0">
        <dgm:presLayoutVars>
          <dgm:hierBranch val="init"/>
        </dgm:presLayoutVars>
      </dgm:prSet>
      <dgm:spPr/>
    </dgm:pt>
    <dgm:pt modelId="{51A7753B-229A-4EF4-9547-97C6D399B93D}" type="pres">
      <dgm:prSet presAssocID="{8040BB9F-DD60-4786-A4B1-6B822CA6C5BA}" presName="rootComposite1" presStyleCnt="0"/>
      <dgm:spPr/>
    </dgm:pt>
    <dgm:pt modelId="{EB350022-0261-4E31-8C52-265256554656}" type="pres">
      <dgm:prSet presAssocID="{8040BB9F-DD60-4786-A4B1-6B822CA6C5BA}" presName="rootText1" presStyleLbl="alignAcc1" presStyleIdx="0" presStyleCnt="0" custScaleX="219665" custScaleY="138459">
        <dgm:presLayoutVars>
          <dgm:chPref val="3"/>
        </dgm:presLayoutVars>
      </dgm:prSet>
      <dgm:spPr/>
      <dgm:t>
        <a:bodyPr/>
        <a:lstStyle/>
        <a:p>
          <a:endParaRPr lang="cs-CZ"/>
        </a:p>
      </dgm:t>
    </dgm:pt>
    <dgm:pt modelId="{9293102E-0A33-46C8-AF44-2B6F58C01935}" type="pres">
      <dgm:prSet presAssocID="{8040BB9F-DD60-4786-A4B1-6B822CA6C5BA}" presName="topArc1" presStyleLbl="parChTrans1D1" presStyleIdx="0" presStyleCnt="6"/>
      <dgm:spPr/>
    </dgm:pt>
    <dgm:pt modelId="{EC336B1C-3882-4F5F-97AE-A2DC67EE74C6}" type="pres">
      <dgm:prSet presAssocID="{8040BB9F-DD60-4786-A4B1-6B822CA6C5BA}" presName="bottomArc1" presStyleLbl="parChTrans1D1" presStyleIdx="1" presStyleCnt="6"/>
      <dgm:spPr/>
    </dgm:pt>
    <dgm:pt modelId="{91E65CC6-FBA9-48B0-8DA8-3AEDD321E6B6}" type="pres">
      <dgm:prSet presAssocID="{8040BB9F-DD60-4786-A4B1-6B822CA6C5BA}" presName="topConnNode1" presStyleLbl="node1" presStyleIdx="0" presStyleCnt="0"/>
      <dgm:spPr/>
      <dgm:t>
        <a:bodyPr/>
        <a:lstStyle/>
        <a:p>
          <a:endParaRPr lang="cs-CZ"/>
        </a:p>
      </dgm:t>
    </dgm:pt>
    <dgm:pt modelId="{5F263D72-BE20-4AF5-B8C8-07294DA3765E}" type="pres">
      <dgm:prSet presAssocID="{8040BB9F-DD60-4786-A4B1-6B822CA6C5BA}" presName="hierChild2" presStyleCnt="0"/>
      <dgm:spPr/>
    </dgm:pt>
    <dgm:pt modelId="{F0066ED7-7892-4FFA-9C64-89A8A4E03A33}" type="pres">
      <dgm:prSet presAssocID="{4667CBB1-9405-48CF-9EBA-C188115BABC3}" presName="Name28" presStyleLbl="parChTrans1D2" presStyleIdx="0" presStyleCnt="2"/>
      <dgm:spPr/>
      <dgm:t>
        <a:bodyPr/>
        <a:lstStyle/>
        <a:p>
          <a:endParaRPr lang="cs-CZ"/>
        </a:p>
      </dgm:t>
    </dgm:pt>
    <dgm:pt modelId="{D62356AF-5B98-47F2-8DC8-D7D75E1BFE74}" type="pres">
      <dgm:prSet presAssocID="{7E9DCD55-5FDC-43BE-AF28-2932A9D702B8}" presName="hierRoot2" presStyleCnt="0">
        <dgm:presLayoutVars>
          <dgm:hierBranch val="init"/>
        </dgm:presLayoutVars>
      </dgm:prSet>
      <dgm:spPr/>
    </dgm:pt>
    <dgm:pt modelId="{9163F7A1-83B7-4FBD-BF55-7940C8F08761}" type="pres">
      <dgm:prSet presAssocID="{7E9DCD55-5FDC-43BE-AF28-2932A9D702B8}" presName="rootComposite2" presStyleCnt="0"/>
      <dgm:spPr/>
    </dgm:pt>
    <dgm:pt modelId="{9330ED29-9D1B-40A7-982F-BC01FB1AC423}" type="pres">
      <dgm:prSet presAssocID="{7E9DCD55-5FDC-43BE-AF28-2932A9D702B8}" presName="rootText2" presStyleLbl="alignAcc1" presStyleIdx="0" presStyleCnt="0">
        <dgm:presLayoutVars>
          <dgm:chPref val="3"/>
        </dgm:presLayoutVars>
      </dgm:prSet>
      <dgm:spPr/>
      <dgm:t>
        <a:bodyPr/>
        <a:lstStyle/>
        <a:p>
          <a:endParaRPr lang="cs-CZ"/>
        </a:p>
      </dgm:t>
    </dgm:pt>
    <dgm:pt modelId="{03609F70-59E5-46F6-ACDB-E7270B8F4C12}" type="pres">
      <dgm:prSet presAssocID="{7E9DCD55-5FDC-43BE-AF28-2932A9D702B8}" presName="topArc2" presStyleLbl="parChTrans1D1" presStyleIdx="2" presStyleCnt="6"/>
      <dgm:spPr/>
    </dgm:pt>
    <dgm:pt modelId="{B5AACE64-E61C-4148-9E88-68F461B4747B}" type="pres">
      <dgm:prSet presAssocID="{7E9DCD55-5FDC-43BE-AF28-2932A9D702B8}" presName="bottomArc2" presStyleLbl="parChTrans1D1" presStyleIdx="3" presStyleCnt="6"/>
      <dgm:spPr/>
    </dgm:pt>
    <dgm:pt modelId="{6BF8A5BF-6A32-44E6-A6A4-14434E92E67B}" type="pres">
      <dgm:prSet presAssocID="{7E9DCD55-5FDC-43BE-AF28-2932A9D702B8}" presName="topConnNode2" presStyleLbl="node2" presStyleIdx="0" presStyleCnt="0"/>
      <dgm:spPr/>
      <dgm:t>
        <a:bodyPr/>
        <a:lstStyle/>
        <a:p>
          <a:endParaRPr lang="cs-CZ"/>
        </a:p>
      </dgm:t>
    </dgm:pt>
    <dgm:pt modelId="{C0C6D5B0-8764-4C60-82B1-883ACD9331C1}" type="pres">
      <dgm:prSet presAssocID="{7E9DCD55-5FDC-43BE-AF28-2932A9D702B8}" presName="hierChild4" presStyleCnt="0"/>
      <dgm:spPr/>
    </dgm:pt>
    <dgm:pt modelId="{52A4E89B-4271-47BA-8B98-0FE59D51C37A}" type="pres">
      <dgm:prSet presAssocID="{7E9DCD55-5FDC-43BE-AF28-2932A9D702B8}" presName="hierChild5" presStyleCnt="0"/>
      <dgm:spPr/>
    </dgm:pt>
    <dgm:pt modelId="{A4DE9491-6009-468B-80C5-43487B942A46}" type="pres">
      <dgm:prSet presAssocID="{028E1144-26F7-4CEB-A82B-1A96738E242B}" presName="Name28" presStyleLbl="parChTrans1D2" presStyleIdx="1" presStyleCnt="2"/>
      <dgm:spPr/>
      <dgm:t>
        <a:bodyPr/>
        <a:lstStyle/>
        <a:p>
          <a:endParaRPr lang="cs-CZ"/>
        </a:p>
      </dgm:t>
    </dgm:pt>
    <dgm:pt modelId="{F5526139-7863-4226-876B-9C08D590A186}" type="pres">
      <dgm:prSet presAssocID="{2E941F1B-2582-496A-926B-29501B908498}" presName="hierRoot2" presStyleCnt="0">
        <dgm:presLayoutVars>
          <dgm:hierBranch val="init"/>
        </dgm:presLayoutVars>
      </dgm:prSet>
      <dgm:spPr/>
    </dgm:pt>
    <dgm:pt modelId="{38992031-ADD3-4DBF-A683-FC1ABCCF1356}" type="pres">
      <dgm:prSet presAssocID="{2E941F1B-2582-496A-926B-29501B908498}" presName="rootComposite2" presStyleCnt="0"/>
      <dgm:spPr/>
    </dgm:pt>
    <dgm:pt modelId="{C482CED3-44D8-4ADD-A023-494D38DF5325}" type="pres">
      <dgm:prSet presAssocID="{2E941F1B-2582-496A-926B-29501B908498}" presName="rootText2" presStyleLbl="alignAcc1" presStyleIdx="0" presStyleCnt="0">
        <dgm:presLayoutVars>
          <dgm:chPref val="3"/>
        </dgm:presLayoutVars>
      </dgm:prSet>
      <dgm:spPr/>
      <dgm:t>
        <a:bodyPr/>
        <a:lstStyle/>
        <a:p>
          <a:endParaRPr lang="cs-CZ"/>
        </a:p>
      </dgm:t>
    </dgm:pt>
    <dgm:pt modelId="{25642C5C-330A-4F15-BA8E-36E60B4AA94C}" type="pres">
      <dgm:prSet presAssocID="{2E941F1B-2582-496A-926B-29501B908498}" presName="topArc2" presStyleLbl="parChTrans1D1" presStyleIdx="4" presStyleCnt="6"/>
      <dgm:spPr/>
    </dgm:pt>
    <dgm:pt modelId="{25B2470F-9F0D-4FEA-AEF3-F21257C4581A}" type="pres">
      <dgm:prSet presAssocID="{2E941F1B-2582-496A-926B-29501B908498}" presName="bottomArc2" presStyleLbl="parChTrans1D1" presStyleIdx="5" presStyleCnt="6"/>
      <dgm:spPr/>
    </dgm:pt>
    <dgm:pt modelId="{02B99710-96B8-4168-9D41-62FA835C6D0F}" type="pres">
      <dgm:prSet presAssocID="{2E941F1B-2582-496A-926B-29501B908498}" presName="topConnNode2" presStyleLbl="node2" presStyleIdx="0" presStyleCnt="0"/>
      <dgm:spPr/>
      <dgm:t>
        <a:bodyPr/>
        <a:lstStyle/>
        <a:p>
          <a:endParaRPr lang="cs-CZ"/>
        </a:p>
      </dgm:t>
    </dgm:pt>
    <dgm:pt modelId="{24E70963-38DA-4D85-9BC8-7E5EE3D13BBC}" type="pres">
      <dgm:prSet presAssocID="{2E941F1B-2582-496A-926B-29501B908498}" presName="hierChild4" presStyleCnt="0"/>
      <dgm:spPr/>
    </dgm:pt>
    <dgm:pt modelId="{1E519E9D-87B6-40FA-B8EB-67CF6404E56E}" type="pres">
      <dgm:prSet presAssocID="{2E941F1B-2582-496A-926B-29501B908498}" presName="hierChild5" presStyleCnt="0"/>
      <dgm:spPr/>
    </dgm:pt>
    <dgm:pt modelId="{069509A8-3430-4D5A-BDC2-EDC2734834AF}" type="pres">
      <dgm:prSet presAssocID="{8040BB9F-DD60-4786-A4B1-6B822CA6C5BA}" presName="hierChild3" presStyleCnt="0"/>
      <dgm:spPr/>
    </dgm:pt>
  </dgm:ptLst>
  <dgm:cxnLst>
    <dgm:cxn modelId="{DCB2C876-741C-4347-BE14-9B67DEE0EB84}" srcId="{8040BB9F-DD60-4786-A4B1-6B822CA6C5BA}" destId="{2E941F1B-2582-496A-926B-29501B908498}" srcOrd="1" destOrd="0" parTransId="{028E1144-26F7-4CEB-A82B-1A96738E242B}" sibTransId="{6AAAC6A9-8FAB-4716-8E0D-5DD5137C76FE}"/>
    <dgm:cxn modelId="{BB7629F9-BEAF-43A2-9F3F-9ADD1776812B}" type="presOf" srcId="{8040BB9F-DD60-4786-A4B1-6B822CA6C5BA}" destId="{EB350022-0261-4E31-8C52-265256554656}" srcOrd="0" destOrd="0" presId="urn:microsoft.com/office/officeart/2008/layout/HalfCircleOrganizationChart"/>
    <dgm:cxn modelId="{E35AA0CD-7EF4-4B80-9ECE-1B2DDA5C7885}" srcId="{2A094C5D-5E68-4522-94F2-51FD760E0DD1}" destId="{8040BB9F-DD60-4786-A4B1-6B822CA6C5BA}" srcOrd="0" destOrd="0" parTransId="{85EC2212-A467-48AB-A1C8-45288FE7D4FF}" sibTransId="{96FD891D-6832-45DB-9110-66464B57C94B}"/>
    <dgm:cxn modelId="{DC3B7F9C-1749-4DD2-860C-C2690132497D}" type="presOf" srcId="{2E941F1B-2582-496A-926B-29501B908498}" destId="{C482CED3-44D8-4ADD-A023-494D38DF5325}" srcOrd="0" destOrd="0" presId="urn:microsoft.com/office/officeart/2008/layout/HalfCircleOrganizationChart"/>
    <dgm:cxn modelId="{D9A99C42-6701-4F94-9AB7-4EE05EAC2880}" srcId="{8040BB9F-DD60-4786-A4B1-6B822CA6C5BA}" destId="{7E9DCD55-5FDC-43BE-AF28-2932A9D702B8}" srcOrd="0" destOrd="0" parTransId="{4667CBB1-9405-48CF-9EBA-C188115BABC3}" sibTransId="{C8300F88-8B17-49CD-8C06-6D2462B94608}"/>
    <dgm:cxn modelId="{AC08036C-2985-4967-87D9-7C0BDC02D2C1}" type="presOf" srcId="{7E9DCD55-5FDC-43BE-AF28-2932A9D702B8}" destId="{6BF8A5BF-6A32-44E6-A6A4-14434E92E67B}" srcOrd="1" destOrd="0" presId="urn:microsoft.com/office/officeart/2008/layout/HalfCircleOrganizationChart"/>
    <dgm:cxn modelId="{D58C54F2-39DE-4966-ADE1-E15334A1D733}" type="presOf" srcId="{028E1144-26F7-4CEB-A82B-1A96738E242B}" destId="{A4DE9491-6009-468B-80C5-43487B942A46}" srcOrd="0" destOrd="0" presId="urn:microsoft.com/office/officeart/2008/layout/HalfCircleOrganizationChart"/>
    <dgm:cxn modelId="{04850EEE-1A32-4364-B014-20D7E2C8D4D4}" type="presOf" srcId="{8040BB9F-DD60-4786-A4B1-6B822CA6C5BA}" destId="{91E65CC6-FBA9-48B0-8DA8-3AEDD321E6B6}" srcOrd="1" destOrd="0" presId="urn:microsoft.com/office/officeart/2008/layout/HalfCircleOrganizationChart"/>
    <dgm:cxn modelId="{6A735A0B-7176-40D0-96AC-732E0541E2EC}" type="presOf" srcId="{2E941F1B-2582-496A-926B-29501B908498}" destId="{02B99710-96B8-4168-9D41-62FA835C6D0F}" srcOrd="1" destOrd="0" presId="urn:microsoft.com/office/officeart/2008/layout/HalfCircleOrganizationChart"/>
    <dgm:cxn modelId="{A5803333-48B9-472E-801F-A93B61B1D5F2}" type="presOf" srcId="{7E9DCD55-5FDC-43BE-AF28-2932A9D702B8}" destId="{9330ED29-9D1B-40A7-982F-BC01FB1AC423}" srcOrd="0" destOrd="0" presId="urn:microsoft.com/office/officeart/2008/layout/HalfCircleOrganizationChart"/>
    <dgm:cxn modelId="{2237F5D3-15BE-4CDA-BEA5-989F326B4F61}" type="presOf" srcId="{4667CBB1-9405-48CF-9EBA-C188115BABC3}" destId="{F0066ED7-7892-4FFA-9C64-89A8A4E03A33}" srcOrd="0" destOrd="0" presId="urn:microsoft.com/office/officeart/2008/layout/HalfCircleOrganizationChart"/>
    <dgm:cxn modelId="{563B051D-7677-455E-A050-BC279C734736}" type="presOf" srcId="{2A094C5D-5E68-4522-94F2-51FD760E0DD1}" destId="{62A2BC41-C521-47A8-9443-23602DDC84B9}" srcOrd="0" destOrd="0" presId="urn:microsoft.com/office/officeart/2008/layout/HalfCircleOrganizationChart"/>
    <dgm:cxn modelId="{B1B47D53-E26C-40A2-9E2A-FE2AD129DAB6}" type="presParOf" srcId="{62A2BC41-C521-47A8-9443-23602DDC84B9}" destId="{D868608C-5D18-4C90-BB16-534E005DB144}" srcOrd="0" destOrd="0" presId="urn:microsoft.com/office/officeart/2008/layout/HalfCircleOrganizationChart"/>
    <dgm:cxn modelId="{35797F68-DFDC-47EF-B7D3-5DC36B807FA0}" type="presParOf" srcId="{D868608C-5D18-4C90-BB16-534E005DB144}" destId="{51A7753B-229A-4EF4-9547-97C6D399B93D}" srcOrd="0" destOrd="0" presId="urn:microsoft.com/office/officeart/2008/layout/HalfCircleOrganizationChart"/>
    <dgm:cxn modelId="{D655DB9F-E05C-429B-B7B8-810DD46E7B4C}" type="presParOf" srcId="{51A7753B-229A-4EF4-9547-97C6D399B93D}" destId="{EB350022-0261-4E31-8C52-265256554656}" srcOrd="0" destOrd="0" presId="urn:microsoft.com/office/officeart/2008/layout/HalfCircleOrganizationChart"/>
    <dgm:cxn modelId="{9A8B02F6-5B47-4BBC-BB5C-34C0822DC763}" type="presParOf" srcId="{51A7753B-229A-4EF4-9547-97C6D399B93D}" destId="{9293102E-0A33-46C8-AF44-2B6F58C01935}" srcOrd="1" destOrd="0" presId="urn:microsoft.com/office/officeart/2008/layout/HalfCircleOrganizationChart"/>
    <dgm:cxn modelId="{9E83D2D7-1169-4201-A5DE-96B99902B26C}" type="presParOf" srcId="{51A7753B-229A-4EF4-9547-97C6D399B93D}" destId="{EC336B1C-3882-4F5F-97AE-A2DC67EE74C6}" srcOrd="2" destOrd="0" presId="urn:microsoft.com/office/officeart/2008/layout/HalfCircleOrganizationChart"/>
    <dgm:cxn modelId="{C4A58A6C-CB3C-46B4-B3B2-C48537CA0B60}" type="presParOf" srcId="{51A7753B-229A-4EF4-9547-97C6D399B93D}" destId="{91E65CC6-FBA9-48B0-8DA8-3AEDD321E6B6}" srcOrd="3" destOrd="0" presId="urn:microsoft.com/office/officeart/2008/layout/HalfCircleOrganizationChart"/>
    <dgm:cxn modelId="{6843B5E8-F698-4230-B8F6-79B75F0BDBF8}" type="presParOf" srcId="{D868608C-5D18-4C90-BB16-534E005DB144}" destId="{5F263D72-BE20-4AF5-B8C8-07294DA3765E}" srcOrd="1" destOrd="0" presId="urn:microsoft.com/office/officeart/2008/layout/HalfCircleOrganizationChart"/>
    <dgm:cxn modelId="{AB0C34D7-DCD7-49BA-8E72-AAB4C30E1E9C}" type="presParOf" srcId="{5F263D72-BE20-4AF5-B8C8-07294DA3765E}" destId="{F0066ED7-7892-4FFA-9C64-89A8A4E03A33}" srcOrd="0" destOrd="0" presId="urn:microsoft.com/office/officeart/2008/layout/HalfCircleOrganizationChart"/>
    <dgm:cxn modelId="{6F732D77-A684-4910-8460-AE8CA51CC081}" type="presParOf" srcId="{5F263D72-BE20-4AF5-B8C8-07294DA3765E}" destId="{D62356AF-5B98-47F2-8DC8-D7D75E1BFE74}" srcOrd="1" destOrd="0" presId="urn:microsoft.com/office/officeart/2008/layout/HalfCircleOrganizationChart"/>
    <dgm:cxn modelId="{3145D85C-7965-4E90-B65B-32877D779405}" type="presParOf" srcId="{D62356AF-5B98-47F2-8DC8-D7D75E1BFE74}" destId="{9163F7A1-83B7-4FBD-BF55-7940C8F08761}" srcOrd="0" destOrd="0" presId="urn:microsoft.com/office/officeart/2008/layout/HalfCircleOrganizationChart"/>
    <dgm:cxn modelId="{056E1DE5-56DC-4461-9EB8-EF439D157AEC}" type="presParOf" srcId="{9163F7A1-83B7-4FBD-BF55-7940C8F08761}" destId="{9330ED29-9D1B-40A7-982F-BC01FB1AC423}" srcOrd="0" destOrd="0" presId="urn:microsoft.com/office/officeart/2008/layout/HalfCircleOrganizationChart"/>
    <dgm:cxn modelId="{072E86CD-233B-42B8-91B6-081A1A97D9C7}" type="presParOf" srcId="{9163F7A1-83B7-4FBD-BF55-7940C8F08761}" destId="{03609F70-59E5-46F6-ACDB-E7270B8F4C12}" srcOrd="1" destOrd="0" presId="urn:microsoft.com/office/officeart/2008/layout/HalfCircleOrganizationChart"/>
    <dgm:cxn modelId="{C36E36C6-6192-4605-91D1-73DC8EED9A55}" type="presParOf" srcId="{9163F7A1-83B7-4FBD-BF55-7940C8F08761}" destId="{B5AACE64-E61C-4148-9E88-68F461B4747B}" srcOrd="2" destOrd="0" presId="urn:microsoft.com/office/officeart/2008/layout/HalfCircleOrganizationChart"/>
    <dgm:cxn modelId="{900ACDA4-D90C-478B-BC53-A55BA34538E7}" type="presParOf" srcId="{9163F7A1-83B7-4FBD-BF55-7940C8F08761}" destId="{6BF8A5BF-6A32-44E6-A6A4-14434E92E67B}" srcOrd="3" destOrd="0" presId="urn:microsoft.com/office/officeart/2008/layout/HalfCircleOrganizationChart"/>
    <dgm:cxn modelId="{84A255E2-DFFC-4BE4-A231-C5A33AA4CD38}" type="presParOf" srcId="{D62356AF-5B98-47F2-8DC8-D7D75E1BFE74}" destId="{C0C6D5B0-8764-4C60-82B1-883ACD9331C1}" srcOrd="1" destOrd="0" presId="urn:microsoft.com/office/officeart/2008/layout/HalfCircleOrganizationChart"/>
    <dgm:cxn modelId="{DCA0CAF3-659C-47B2-9C83-58478A7663C3}" type="presParOf" srcId="{D62356AF-5B98-47F2-8DC8-D7D75E1BFE74}" destId="{52A4E89B-4271-47BA-8B98-0FE59D51C37A}" srcOrd="2" destOrd="0" presId="urn:microsoft.com/office/officeart/2008/layout/HalfCircleOrganizationChart"/>
    <dgm:cxn modelId="{C754467D-ABF9-4C66-A246-96308F4876D6}" type="presParOf" srcId="{5F263D72-BE20-4AF5-B8C8-07294DA3765E}" destId="{A4DE9491-6009-468B-80C5-43487B942A46}" srcOrd="2" destOrd="0" presId="urn:microsoft.com/office/officeart/2008/layout/HalfCircleOrganizationChart"/>
    <dgm:cxn modelId="{C063F4A0-63A6-4130-9559-4D0C7A390080}" type="presParOf" srcId="{5F263D72-BE20-4AF5-B8C8-07294DA3765E}" destId="{F5526139-7863-4226-876B-9C08D590A186}" srcOrd="3" destOrd="0" presId="urn:microsoft.com/office/officeart/2008/layout/HalfCircleOrganizationChart"/>
    <dgm:cxn modelId="{FEEBA4EA-186F-4E4F-88C7-FF0915831E09}" type="presParOf" srcId="{F5526139-7863-4226-876B-9C08D590A186}" destId="{38992031-ADD3-4DBF-A683-FC1ABCCF1356}" srcOrd="0" destOrd="0" presId="urn:microsoft.com/office/officeart/2008/layout/HalfCircleOrganizationChart"/>
    <dgm:cxn modelId="{1EC95BF7-29E5-4584-A73A-191A11FCE734}" type="presParOf" srcId="{38992031-ADD3-4DBF-A683-FC1ABCCF1356}" destId="{C482CED3-44D8-4ADD-A023-494D38DF5325}" srcOrd="0" destOrd="0" presId="urn:microsoft.com/office/officeart/2008/layout/HalfCircleOrganizationChart"/>
    <dgm:cxn modelId="{F917A655-7E2E-46E6-9045-D051925FEB83}" type="presParOf" srcId="{38992031-ADD3-4DBF-A683-FC1ABCCF1356}" destId="{25642C5C-330A-4F15-BA8E-36E60B4AA94C}" srcOrd="1" destOrd="0" presId="urn:microsoft.com/office/officeart/2008/layout/HalfCircleOrganizationChart"/>
    <dgm:cxn modelId="{B6E304B3-112E-4D54-8E38-4A496F6DAD32}" type="presParOf" srcId="{38992031-ADD3-4DBF-A683-FC1ABCCF1356}" destId="{25B2470F-9F0D-4FEA-AEF3-F21257C4581A}" srcOrd="2" destOrd="0" presId="urn:microsoft.com/office/officeart/2008/layout/HalfCircleOrganizationChart"/>
    <dgm:cxn modelId="{348A8D01-BB01-4F39-9E34-00177775AFDB}" type="presParOf" srcId="{38992031-ADD3-4DBF-A683-FC1ABCCF1356}" destId="{02B99710-96B8-4168-9D41-62FA835C6D0F}" srcOrd="3" destOrd="0" presId="urn:microsoft.com/office/officeart/2008/layout/HalfCircleOrganizationChart"/>
    <dgm:cxn modelId="{135D04B0-D70F-4171-AEA9-A7D603EEF1C7}" type="presParOf" srcId="{F5526139-7863-4226-876B-9C08D590A186}" destId="{24E70963-38DA-4D85-9BC8-7E5EE3D13BBC}" srcOrd="1" destOrd="0" presId="urn:microsoft.com/office/officeart/2008/layout/HalfCircleOrganizationChart"/>
    <dgm:cxn modelId="{74F93D80-F940-480E-BC29-A6E592086726}" type="presParOf" srcId="{F5526139-7863-4226-876B-9C08D590A186}" destId="{1E519E9D-87B6-40FA-B8EB-67CF6404E56E}" srcOrd="2" destOrd="0" presId="urn:microsoft.com/office/officeart/2008/layout/HalfCircleOrganizationChart"/>
    <dgm:cxn modelId="{10A97999-1799-45A8-B2E6-A45B0C829ED7}" type="presParOf" srcId="{D868608C-5D18-4C90-BB16-534E005DB144}" destId="{069509A8-3430-4D5A-BDC2-EDC2734834AF}" srcOrd="2" destOrd="0" presId="urn:microsoft.com/office/officeart/2008/layout/HalfCircleOrganizationChart"/>
  </dgm:cxnLst>
  <dgm:bg/>
  <dgm:whole/>
  <dgm:extLst>
    <a:ext uri="http://schemas.microsoft.com/office/drawing/2008/diagram">
      <dsp:dataModelExt xmlns:dsp="http://schemas.microsoft.com/office/drawing/2008/diagram" relId="rId11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BACB138B-0991-45C8-9BD3-DC961748C22A}" type="doc">
      <dgm:prSet loTypeId="urn:microsoft.com/office/officeart/2008/layout/HalfCircleOrganizationChart" loCatId="hierarchy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8A025310-E4DB-415E-B449-D217CA79FCDB}">
      <dgm:prSet phldrT="[Text]" custT="1"/>
      <dgm:spPr/>
      <dgm:t>
        <a:bodyPr/>
        <a:lstStyle/>
        <a:p>
          <a:r>
            <a:rPr lang="cs-CZ" sz="2800" dirty="0" smtClean="0"/>
            <a:t>odpudivá</a:t>
          </a:r>
          <a:endParaRPr lang="cs-CZ" sz="2800" dirty="0"/>
        </a:p>
      </dgm:t>
    </dgm:pt>
    <dgm:pt modelId="{AAF1B644-0447-4F50-825E-EAABBBF8676A}" type="parTrans" cxnId="{B473A3D5-09B0-40AD-9F02-ACDD8993553F}">
      <dgm:prSet/>
      <dgm:spPr/>
      <dgm:t>
        <a:bodyPr/>
        <a:lstStyle/>
        <a:p>
          <a:endParaRPr lang="cs-CZ"/>
        </a:p>
      </dgm:t>
    </dgm:pt>
    <dgm:pt modelId="{543501F2-D72E-4C17-989B-0A7764D30EB5}" type="sibTrans" cxnId="{B473A3D5-09B0-40AD-9F02-ACDD8993553F}">
      <dgm:prSet/>
      <dgm:spPr/>
      <dgm:t>
        <a:bodyPr/>
        <a:lstStyle/>
        <a:p>
          <a:endParaRPr lang="cs-CZ"/>
        </a:p>
      </dgm:t>
    </dgm:pt>
    <dgm:pt modelId="{66750E3D-ACC2-489F-86EA-031299B9A1E4}">
      <dgm:prSet phldrT="[Text]" custT="1"/>
      <dgm:spPr/>
      <dgm:t>
        <a:bodyPr/>
        <a:lstStyle/>
        <a:p>
          <a:r>
            <a:rPr lang="cs-CZ" sz="2400" dirty="0" smtClean="0"/>
            <a:t>Severní a severní pól magnetu</a:t>
          </a:r>
          <a:endParaRPr lang="cs-CZ" sz="2400" dirty="0"/>
        </a:p>
      </dgm:t>
    </dgm:pt>
    <dgm:pt modelId="{62A3E660-4B32-4C7D-96A7-124E748A50BF}" type="parTrans" cxnId="{ED65989F-E7EB-42E7-9857-E0E01F75697C}">
      <dgm:prSet/>
      <dgm:spPr/>
      <dgm:t>
        <a:bodyPr/>
        <a:lstStyle/>
        <a:p>
          <a:endParaRPr lang="cs-CZ"/>
        </a:p>
      </dgm:t>
    </dgm:pt>
    <dgm:pt modelId="{5D58771B-3A38-4D96-AEC3-74EDA8142DFC}" type="sibTrans" cxnId="{ED65989F-E7EB-42E7-9857-E0E01F75697C}">
      <dgm:prSet/>
      <dgm:spPr/>
      <dgm:t>
        <a:bodyPr/>
        <a:lstStyle/>
        <a:p>
          <a:endParaRPr lang="cs-CZ"/>
        </a:p>
      </dgm:t>
    </dgm:pt>
    <dgm:pt modelId="{A0CCFA45-FA84-454D-BDDC-66B778166C2E}" type="pres">
      <dgm:prSet presAssocID="{BACB138B-0991-45C8-9BD3-DC961748C22A}" presName="Name0" presStyleCnt="0">
        <dgm:presLayoutVars>
          <dgm:orgChart val="1"/>
          <dgm:chPref val="1"/>
          <dgm:dir/>
          <dgm:animOne val="branch"/>
          <dgm:animLvl val="lvl"/>
          <dgm:resizeHandles/>
        </dgm:presLayoutVars>
      </dgm:prSet>
      <dgm:spPr/>
      <dgm:t>
        <a:bodyPr/>
        <a:lstStyle/>
        <a:p>
          <a:endParaRPr lang="cs-CZ"/>
        </a:p>
      </dgm:t>
    </dgm:pt>
    <dgm:pt modelId="{AB6894E7-AA56-46E5-9F07-B990DE6C8B10}" type="pres">
      <dgm:prSet presAssocID="{8A025310-E4DB-415E-B449-D217CA79FCDB}" presName="hierRoot1" presStyleCnt="0">
        <dgm:presLayoutVars>
          <dgm:hierBranch val="init"/>
        </dgm:presLayoutVars>
      </dgm:prSet>
      <dgm:spPr/>
    </dgm:pt>
    <dgm:pt modelId="{1DD53DCE-28EC-43D0-9D66-E3C06D851519}" type="pres">
      <dgm:prSet presAssocID="{8A025310-E4DB-415E-B449-D217CA79FCDB}" presName="rootComposite1" presStyleCnt="0"/>
      <dgm:spPr/>
    </dgm:pt>
    <dgm:pt modelId="{671B3FDF-933F-41B2-88B8-A73FA0342702}" type="pres">
      <dgm:prSet presAssocID="{8A025310-E4DB-415E-B449-D217CA79FCDB}" presName="rootText1" presStyleLbl="alignAcc1" presStyleIdx="0" presStyleCnt="0" custScaleX="132173" custScaleY="92006">
        <dgm:presLayoutVars>
          <dgm:chPref val="3"/>
        </dgm:presLayoutVars>
      </dgm:prSet>
      <dgm:spPr/>
      <dgm:t>
        <a:bodyPr/>
        <a:lstStyle/>
        <a:p>
          <a:endParaRPr lang="cs-CZ"/>
        </a:p>
      </dgm:t>
    </dgm:pt>
    <dgm:pt modelId="{F04896BA-DCE8-4D0D-AB3C-1571334BD427}" type="pres">
      <dgm:prSet presAssocID="{8A025310-E4DB-415E-B449-D217CA79FCDB}" presName="topArc1" presStyleLbl="parChTrans1D1" presStyleIdx="0" presStyleCnt="4"/>
      <dgm:spPr/>
    </dgm:pt>
    <dgm:pt modelId="{53E4702C-E4CB-44A8-8496-E8152BD97705}" type="pres">
      <dgm:prSet presAssocID="{8A025310-E4DB-415E-B449-D217CA79FCDB}" presName="bottomArc1" presStyleLbl="parChTrans1D1" presStyleIdx="1" presStyleCnt="4"/>
      <dgm:spPr/>
    </dgm:pt>
    <dgm:pt modelId="{CC9FB347-91A1-43C3-8ECC-A1598D12A971}" type="pres">
      <dgm:prSet presAssocID="{8A025310-E4DB-415E-B449-D217CA79FCDB}" presName="topConnNode1" presStyleLbl="node1" presStyleIdx="0" presStyleCnt="0"/>
      <dgm:spPr/>
      <dgm:t>
        <a:bodyPr/>
        <a:lstStyle/>
        <a:p>
          <a:endParaRPr lang="cs-CZ"/>
        </a:p>
      </dgm:t>
    </dgm:pt>
    <dgm:pt modelId="{256A7471-B6AB-4288-B875-63490A0B07C3}" type="pres">
      <dgm:prSet presAssocID="{8A025310-E4DB-415E-B449-D217CA79FCDB}" presName="hierChild2" presStyleCnt="0"/>
      <dgm:spPr/>
    </dgm:pt>
    <dgm:pt modelId="{D5A97CEB-B04F-444D-82D9-BF3FF9BA9DE1}" type="pres">
      <dgm:prSet presAssocID="{62A3E660-4B32-4C7D-96A7-124E748A50BF}" presName="Name28" presStyleLbl="parChTrans1D2" presStyleIdx="0" presStyleCnt="1"/>
      <dgm:spPr/>
      <dgm:t>
        <a:bodyPr/>
        <a:lstStyle/>
        <a:p>
          <a:endParaRPr lang="cs-CZ"/>
        </a:p>
      </dgm:t>
    </dgm:pt>
    <dgm:pt modelId="{9F7B2354-097F-465E-BE70-C4BC3F938F6E}" type="pres">
      <dgm:prSet presAssocID="{66750E3D-ACC2-489F-86EA-031299B9A1E4}" presName="hierRoot2" presStyleCnt="0">
        <dgm:presLayoutVars>
          <dgm:hierBranch val="init"/>
        </dgm:presLayoutVars>
      </dgm:prSet>
      <dgm:spPr/>
    </dgm:pt>
    <dgm:pt modelId="{3C761BA8-7F1C-4432-BF2E-CA42316304B7}" type="pres">
      <dgm:prSet presAssocID="{66750E3D-ACC2-489F-86EA-031299B9A1E4}" presName="rootComposite2" presStyleCnt="0"/>
      <dgm:spPr/>
    </dgm:pt>
    <dgm:pt modelId="{05B10116-0BF0-43C9-B7FE-A623A89BF8C0}" type="pres">
      <dgm:prSet presAssocID="{66750E3D-ACC2-489F-86EA-031299B9A1E4}" presName="rootText2" presStyleLbl="alignAcc1" presStyleIdx="0" presStyleCnt="0" custScaleY="83287">
        <dgm:presLayoutVars>
          <dgm:chPref val="3"/>
        </dgm:presLayoutVars>
      </dgm:prSet>
      <dgm:spPr/>
      <dgm:t>
        <a:bodyPr/>
        <a:lstStyle/>
        <a:p>
          <a:endParaRPr lang="cs-CZ"/>
        </a:p>
      </dgm:t>
    </dgm:pt>
    <dgm:pt modelId="{E236962B-A776-4E04-A782-9C332047F969}" type="pres">
      <dgm:prSet presAssocID="{66750E3D-ACC2-489F-86EA-031299B9A1E4}" presName="topArc2" presStyleLbl="parChTrans1D1" presStyleIdx="2" presStyleCnt="4"/>
      <dgm:spPr/>
    </dgm:pt>
    <dgm:pt modelId="{AD2431B0-2C49-4EBD-BC8B-4DBCEB406B75}" type="pres">
      <dgm:prSet presAssocID="{66750E3D-ACC2-489F-86EA-031299B9A1E4}" presName="bottomArc2" presStyleLbl="parChTrans1D1" presStyleIdx="3" presStyleCnt="4"/>
      <dgm:spPr/>
    </dgm:pt>
    <dgm:pt modelId="{CC899FEB-1ECD-475A-8396-9E7DF48703C5}" type="pres">
      <dgm:prSet presAssocID="{66750E3D-ACC2-489F-86EA-031299B9A1E4}" presName="topConnNode2" presStyleLbl="node2" presStyleIdx="0" presStyleCnt="0"/>
      <dgm:spPr/>
      <dgm:t>
        <a:bodyPr/>
        <a:lstStyle/>
        <a:p>
          <a:endParaRPr lang="cs-CZ"/>
        </a:p>
      </dgm:t>
    </dgm:pt>
    <dgm:pt modelId="{C65B39A0-AB2A-413D-AE08-25A4717DFB08}" type="pres">
      <dgm:prSet presAssocID="{66750E3D-ACC2-489F-86EA-031299B9A1E4}" presName="hierChild4" presStyleCnt="0"/>
      <dgm:spPr/>
    </dgm:pt>
    <dgm:pt modelId="{B11D020E-EA1C-401F-BBE6-B664F6013138}" type="pres">
      <dgm:prSet presAssocID="{66750E3D-ACC2-489F-86EA-031299B9A1E4}" presName="hierChild5" presStyleCnt="0"/>
      <dgm:spPr/>
    </dgm:pt>
    <dgm:pt modelId="{0EB7DC23-2D2C-40A8-BD3D-4DC25DB1D1B3}" type="pres">
      <dgm:prSet presAssocID="{8A025310-E4DB-415E-B449-D217CA79FCDB}" presName="hierChild3" presStyleCnt="0"/>
      <dgm:spPr/>
    </dgm:pt>
  </dgm:ptLst>
  <dgm:cxnLst>
    <dgm:cxn modelId="{7685A1B0-2618-4382-BFFA-9A2C0873CAA5}" type="presOf" srcId="{66750E3D-ACC2-489F-86EA-031299B9A1E4}" destId="{05B10116-0BF0-43C9-B7FE-A623A89BF8C0}" srcOrd="0" destOrd="0" presId="urn:microsoft.com/office/officeart/2008/layout/HalfCircleOrganizationChart"/>
    <dgm:cxn modelId="{272D5992-4BFF-4C89-8214-A1AD2FF6F043}" type="presOf" srcId="{8A025310-E4DB-415E-B449-D217CA79FCDB}" destId="{671B3FDF-933F-41B2-88B8-A73FA0342702}" srcOrd="0" destOrd="0" presId="urn:microsoft.com/office/officeart/2008/layout/HalfCircleOrganizationChart"/>
    <dgm:cxn modelId="{370B95BC-01A0-42D2-A655-9DA1B7D53E84}" type="presOf" srcId="{8A025310-E4DB-415E-B449-D217CA79FCDB}" destId="{CC9FB347-91A1-43C3-8ECC-A1598D12A971}" srcOrd="1" destOrd="0" presId="urn:microsoft.com/office/officeart/2008/layout/HalfCircleOrganizationChart"/>
    <dgm:cxn modelId="{EE208477-D7C6-4352-B96F-FEEA0430EBD6}" type="presOf" srcId="{62A3E660-4B32-4C7D-96A7-124E748A50BF}" destId="{D5A97CEB-B04F-444D-82D9-BF3FF9BA9DE1}" srcOrd="0" destOrd="0" presId="urn:microsoft.com/office/officeart/2008/layout/HalfCircleOrganizationChart"/>
    <dgm:cxn modelId="{491E6CE6-3C8F-433E-8F57-0242790EE269}" type="presOf" srcId="{66750E3D-ACC2-489F-86EA-031299B9A1E4}" destId="{CC899FEB-1ECD-475A-8396-9E7DF48703C5}" srcOrd="1" destOrd="0" presId="urn:microsoft.com/office/officeart/2008/layout/HalfCircleOrganizationChart"/>
    <dgm:cxn modelId="{B473A3D5-09B0-40AD-9F02-ACDD8993553F}" srcId="{BACB138B-0991-45C8-9BD3-DC961748C22A}" destId="{8A025310-E4DB-415E-B449-D217CA79FCDB}" srcOrd="0" destOrd="0" parTransId="{AAF1B644-0447-4F50-825E-EAABBBF8676A}" sibTransId="{543501F2-D72E-4C17-989B-0A7764D30EB5}"/>
    <dgm:cxn modelId="{1A77991F-366B-4A8C-A5CB-37A50FDFA1FA}" type="presOf" srcId="{BACB138B-0991-45C8-9BD3-DC961748C22A}" destId="{A0CCFA45-FA84-454D-BDDC-66B778166C2E}" srcOrd="0" destOrd="0" presId="urn:microsoft.com/office/officeart/2008/layout/HalfCircleOrganizationChart"/>
    <dgm:cxn modelId="{ED65989F-E7EB-42E7-9857-E0E01F75697C}" srcId="{8A025310-E4DB-415E-B449-D217CA79FCDB}" destId="{66750E3D-ACC2-489F-86EA-031299B9A1E4}" srcOrd="0" destOrd="0" parTransId="{62A3E660-4B32-4C7D-96A7-124E748A50BF}" sibTransId="{5D58771B-3A38-4D96-AEC3-74EDA8142DFC}"/>
    <dgm:cxn modelId="{57393260-D583-4ACD-A814-CD46ED2666FD}" type="presParOf" srcId="{A0CCFA45-FA84-454D-BDDC-66B778166C2E}" destId="{AB6894E7-AA56-46E5-9F07-B990DE6C8B10}" srcOrd="0" destOrd="0" presId="urn:microsoft.com/office/officeart/2008/layout/HalfCircleOrganizationChart"/>
    <dgm:cxn modelId="{A00DA27F-E258-41ED-897B-1B865FE015CC}" type="presParOf" srcId="{AB6894E7-AA56-46E5-9F07-B990DE6C8B10}" destId="{1DD53DCE-28EC-43D0-9D66-E3C06D851519}" srcOrd="0" destOrd="0" presId="urn:microsoft.com/office/officeart/2008/layout/HalfCircleOrganizationChart"/>
    <dgm:cxn modelId="{6B413715-A535-49F0-B18B-06A8771DD41A}" type="presParOf" srcId="{1DD53DCE-28EC-43D0-9D66-E3C06D851519}" destId="{671B3FDF-933F-41B2-88B8-A73FA0342702}" srcOrd="0" destOrd="0" presId="urn:microsoft.com/office/officeart/2008/layout/HalfCircleOrganizationChart"/>
    <dgm:cxn modelId="{616D0394-4867-4A8F-AD61-3771132E3475}" type="presParOf" srcId="{1DD53DCE-28EC-43D0-9D66-E3C06D851519}" destId="{F04896BA-DCE8-4D0D-AB3C-1571334BD427}" srcOrd="1" destOrd="0" presId="urn:microsoft.com/office/officeart/2008/layout/HalfCircleOrganizationChart"/>
    <dgm:cxn modelId="{C609C5E5-49C1-490C-B40A-14E5D58F65C5}" type="presParOf" srcId="{1DD53DCE-28EC-43D0-9D66-E3C06D851519}" destId="{53E4702C-E4CB-44A8-8496-E8152BD97705}" srcOrd="2" destOrd="0" presId="urn:microsoft.com/office/officeart/2008/layout/HalfCircleOrganizationChart"/>
    <dgm:cxn modelId="{346DE39A-1A71-4CA6-BD05-35B5C4669913}" type="presParOf" srcId="{1DD53DCE-28EC-43D0-9D66-E3C06D851519}" destId="{CC9FB347-91A1-43C3-8ECC-A1598D12A971}" srcOrd="3" destOrd="0" presId="urn:microsoft.com/office/officeart/2008/layout/HalfCircleOrganizationChart"/>
    <dgm:cxn modelId="{60CA9FED-6819-4A2C-94EA-8ED8F50021F8}" type="presParOf" srcId="{AB6894E7-AA56-46E5-9F07-B990DE6C8B10}" destId="{256A7471-B6AB-4288-B875-63490A0B07C3}" srcOrd="1" destOrd="0" presId="urn:microsoft.com/office/officeart/2008/layout/HalfCircleOrganizationChart"/>
    <dgm:cxn modelId="{6E28A678-2EA7-4819-995A-38E57F89F28C}" type="presParOf" srcId="{256A7471-B6AB-4288-B875-63490A0B07C3}" destId="{D5A97CEB-B04F-444D-82D9-BF3FF9BA9DE1}" srcOrd="0" destOrd="0" presId="urn:microsoft.com/office/officeart/2008/layout/HalfCircleOrganizationChart"/>
    <dgm:cxn modelId="{52A4DD82-C31F-4B33-AB00-4E42BFE920C8}" type="presParOf" srcId="{256A7471-B6AB-4288-B875-63490A0B07C3}" destId="{9F7B2354-097F-465E-BE70-C4BC3F938F6E}" srcOrd="1" destOrd="0" presId="urn:microsoft.com/office/officeart/2008/layout/HalfCircleOrganizationChart"/>
    <dgm:cxn modelId="{BB2A889F-B55A-4AA9-9E19-E070F1010F9F}" type="presParOf" srcId="{9F7B2354-097F-465E-BE70-C4BC3F938F6E}" destId="{3C761BA8-7F1C-4432-BF2E-CA42316304B7}" srcOrd="0" destOrd="0" presId="urn:microsoft.com/office/officeart/2008/layout/HalfCircleOrganizationChart"/>
    <dgm:cxn modelId="{DB2808A9-76A8-4E15-BCEE-EC256677F2AA}" type="presParOf" srcId="{3C761BA8-7F1C-4432-BF2E-CA42316304B7}" destId="{05B10116-0BF0-43C9-B7FE-A623A89BF8C0}" srcOrd="0" destOrd="0" presId="urn:microsoft.com/office/officeart/2008/layout/HalfCircleOrganizationChart"/>
    <dgm:cxn modelId="{1AC3BCCC-F4E6-4017-989A-C27B54E5871B}" type="presParOf" srcId="{3C761BA8-7F1C-4432-BF2E-CA42316304B7}" destId="{E236962B-A776-4E04-A782-9C332047F969}" srcOrd="1" destOrd="0" presId="urn:microsoft.com/office/officeart/2008/layout/HalfCircleOrganizationChart"/>
    <dgm:cxn modelId="{4884E857-D8C2-41A3-9304-FAF19888672A}" type="presParOf" srcId="{3C761BA8-7F1C-4432-BF2E-CA42316304B7}" destId="{AD2431B0-2C49-4EBD-BC8B-4DBCEB406B75}" srcOrd="2" destOrd="0" presId="urn:microsoft.com/office/officeart/2008/layout/HalfCircleOrganizationChart"/>
    <dgm:cxn modelId="{222A078C-08EF-4D83-B77A-2648BA6D7FB6}" type="presParOf" srcId="{3C761BA8-7F1C-4432-BF2E-CA42316304B7}" destId="{CC899FEB-1ECD-475A-8396-9E7DF48703C5}" srcOrd="3" destOrd="0" presId="urn:microsoft.com/office/officeart/2008/layout/HalfCircleOrganizationChart"/>
    <dgm:cxn modelId="{633BC4D0-F364-4FFE-91FA-C106DB8D52E8}" type="presParOf" srcId="{9F7B2354-097F-465E-BE70-C4BC3F938F6E}" destId="{C65B39A0-AB2A-413D-AE08-25A4717DFB08}" srcOrd="1" destOrd="0" presId="urn:microsoft.com/office/officeart/2008/layout/HalfCircleOrganizationChart"/>
    <dgm:cxn modelId="{177FBA6F-653C-4002-B1C5-D0FEC38B35E4}" type="presParOf" srcId="{9F7B2354-097F-465E-BE70-C4BC3F938F6E}" destId="{B11D020E-EA1C-401F-BBE6-B664F6013138}" srcOrd="2" destOrd="0" presId="urn:microsoft.com/office/officeart/2008/layout/HalfCircleOrganizationChart"/>
    <dgm:cxn modelId="{B18368C5-FD8C-4738-A608-6874673855FF}" type="presParOf" srcId="{AB6894E7-AA56-46E5-9F07-B990DE6C8B10}" destId="{0EB7DC23-2D2C-40A8-BD3D-4DC25DB1D1B3}" srcOrd="2" destOrd="0" presId="urn:microsoft.com/office/officeart/2008/layout/HalfCircleOrganizationChart"/>
  </dgm:cxnLst>
  <dgm:bg/>
  <dgm:whole/>
  <dgm:extLst>
    <a:ext uri="http://schemas.microsoft.com/office/drawing/2008/diagram">
      <dsp:dataModelExt xmlns:dsp="http://schemas.microsoft.com/office/drawing/2008/diagram" relId="rId1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A4DE9491-6009-468B-80C5-43487B942A46}">
      <dsp:nvSpPr>
        <dsp:cNvPr id="0" name=""/>
        <dsp:cNvSpPr/>
      </dsp:nvSpPr>
      <dsp:spPr>
        <a:xfrm>
          <a:off x="1945419" y="2000547"/>
          <a:ext cx="1064625" cy="369539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184769"/>
              </a:lnTo>
              <a:lnTo>
                <a:pt x="1064625" y="184769"/>
              </a:lnTo>
              <a:lnTo>
                <a:pt x="1064625" y="369539"/>
              </a:lnTo>
            </a:path>
          </a:pathLst>
        </a:custGeom>
        <a:noFill/>
        <a:ln w="2540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F0066ED7-7892-4FFA-9C64-89A8A4E03A33}">
      <dsp:nvSpPr>
        <dsp:cNvPr id="0" name=""/>
        <dsp:cNvSpPr/>
      </dsp:nvSpPr>
      <dsp:spPr>
        <a:xfrm>
          <a:off x="880793" y="2000547"/>
          <a:ext cx="1064625" cy="369539"/>
        </a:xfrm>
        <a:custGeom>
          <a:avLst/>
          <a:gdLst/>
          <a:ahLst/>
          <a:cxnLst/>
          <a:rect l="0" t="0" r="0" b="0"/>
          <a:pathLst>
            <a:path>
              <a:moveTo>
                <a:pt x="1064625" y="0"/>
              </a:moveTo>
              <a:lnTo>
                <a:pt x="1064625" y="184769"/>
              </a:lnTo>
              <a:lnTo>
                <a:pt x="0" y="184769"/>
              </a:lnTo>
              <a:lnTo>
                <a:pt x="0" y="369539"/>
              </a:lnTo>
            </a:path>
          </a:pathLst>
        </a:custGeom>
        <a:noFill/>
        <a:ln w="2540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9293102E-0A33-46C8-AF44-2B6F58C01935}">
      <dsp:nvSpPr>
        <dsp:cNvPr id="0" name=""/>
        <dsp:cNvSpPr/>
      </dsp:nvSpPr>
      <dsp:spPr>
        <a:xfrm>
          <a:off x="979051" y="782308"/>
          <a:ext cx="1932735" cy="1218239"/>
        </a:xfrm>
        <a:prstGeom prst="arc">
          <a:avLst>
            <a:gd name="adj1" fmla="val 13200000"/>
            <a:gd name="adj2" fmla="val 19200000"/>
          </a:avLst>
        </a:prstGeom>
        <a:noFill/>
        <a:ln w="2540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EC336B1C-3882-4F5F-97AE-A2DC67EE74C6}">
      <dsp:nvSpPr>
        <dsp:cNvPr id="0" name=""/>
        <dsp:cNvSpPr/>
      </dsp:nvSpPr>
      <dsp:spPr>
        <a:xfrm>
          <a:off x="979051" y="782308"/>
          <a:ext cx="1932735" cy="1218239"/>
        </a:xfrm>
        <a:prstGeom prst="arc">
          <a:avLst>
            <a:gd name="adj1" fmla="val 2400000"/>
            <a:gd name="adj2" fmla="val 8400000"/>
          </a:avLst>
        </a:prstGeom>
        <a:noFill/>
        <a:ln w="2540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EB350022-0261-4E31-8C52-265256554656}">
      <dsp:nvSpPr>
        <dsp:cNvPr id="0" name=""/>
        <dsp:cNvSpPr/>
      </dsp:nvSpPr>
      <dsp:spPr>
        <a:xfrm>
          <a:off x="12684" y="1001591"/>
          <a:ext cx="3865470" cy="779673"/>
        </a:xfrm>
        <a:prstGeom prst="rect">
          <a:avLst/>
        </a:prstGeom>
        <a:noFill/>
        <a:ln w="25400" cap="flat" cmpd="sng" algn="ctr">
          <a:noFill/>
          <a:prstDash val="solid"/>
        </a:ln>
        <a:effectLst/>
        <a:sp3d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7780" tIns="17780" rIns="17780" bIns="17780" numCol="1" spcCol="1270" anchor="ctr" anchorCtr="0">
          <a:noAutofit/>
        </a:bodyPr>
        <a:lstStyle/>
        <a:p>
          <a:pPr lvl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800" kern="1200" dirty="0" smtClean="0"/>
            <a:t>přitažlivá</a:t>
          </a:r>
          <a:endParaRPr lang="cs-CZ" sz="2800" kern="1200" dirty="0"/>
        </a:p>
      </dsp:txBody>
      <dsp:txXfrm>
        <a:off x="12684" y="1001591"/>
        <a:ext cx="3865470" cy="779673"/>
      </dsp:txXfrm>
    </dsp:sp>
    <dsp:sp modelId="{03609F70-59E5-46F6-ACDB-E7270B8F4C12}">
      <dsp:nvSpPr>
        <dsp:cNvPr id="0" name=""/>
        <dsp:cNvSpPr/>
      </dsp:nvSpPr>
      <dsp:spPr>
        <a:xfrm>
          <a:off x="440865" y="2370087"/>
          <a:ext cx="879855" cy="879855"/>
        </a:xfrm>
        <a:prstGeom prst="arc">
          <a:avLst>
            <a:gd name="adj1" fmla="val 13200000"/>
            <a:gd name="adj2" fmla="val 19200000"/>
          </a:avLst>
        </a:prstGeom>
        <a:noFill/>
        <a:ln w="2540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B5AACE64-E61C-4148-9E88-68F461B4747B}">
      <dsp:nvSpPr>
        <dsp:cNvPr id="0" name=""/>
        <dsp:cNvSpPr/>
      </dsp:nvSpPr>
      <dsp:spPr>
        <a:xfrm>
          <a:off x="440865" y="2370087"/>
          <a:ext cx="879855" cy="879855"/>
        </a:xfrm>
        <a:prstGeom prst="arc">
          <a:avLst>
            <a:gd name="adj1" fmla="val 2400000"/>
            <a:gd name="adj2" fmla="val 8400000"/>
          </a:avLst>
        </a:prstGeom>
        <a:noFill/>
        <a:ln w="2540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9330ED29-9D1B-40A7-982F-BC01FB1AC423}">
      <dsp:nvSpPr>
        <dsp:cNvPr id="0" name=""/>
        <dsp:cNvSpPr/>
      </dsp:nvSpPr>
      <dsp:spPr>
        <a:xfrm>
          <a:off x="938" y="2528461"/>
          <a:ext cx="1759711" cy="563107"/>
        </a:xfrm>
        <a:prstGeom prst="rect">
          <a:avLst/>
        </a:prstGeom>
        <a:noFill/>
        <a:ln w="25400" cap="flat" cmpd="sng" algn="ctr">
          <a:noFill/>
          <a:prstDash val="solid"/>
        </a:ln>
        <a:effectLst/>
        <a:sp3d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5240" tIns="15240" rIns="15240" bIns="15240" numCol="1" spcCol="1270" anchor="ctr" anchorCtr="0">
          <a:noAutofit/>
        </a:bodyPr>
        <a:lstStyle/>
        <a:p>
          <a:pPr lvl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400" kern="1200" dirty="0" smtClean="0"/>
            <a:t>magnet a kovové těleso</a:t>
          </a:r>
          <a:endParaRPr lang="cs-CZ" sz="2400" kern="1200" dirty="0"/>
        </a:p>
      </dsp:txBody>
      <dsp:txXfrm>
        <a:off x="938" y="2528461"/>
        <a:ext cx="1759711" cy="563107"/>
      </dsp:txXfrm>
    </dsp:sp>
    <dsp:sp modelId="{25642C5C-330A-4F15-BA8E-36E60B4AA94C}">
      <dsp:nvSpPr>
        <dsp:cNvPr id="0" name=""/>
        <dsp:cNvSpPr/>
      </dsp:nvSpPr>
      <dsp:spPr>
        <a:xfrm>
          <a:off x="2570117" y="2370087"/>
          <a:ext cx="879855" cy="879855"/>
        </a:xfrm>
        <a:prstGeom prst="arc">
          <a:avLst>
            <a:gd name="adj1" fmla="val 13200000"/>
            <a:gd name="adj2" fmla="val 19200000"/>
          </a:avLst>
        </a:prstGeom>
        <a:noFill/>
        <a:ln w="2540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25B2470F-9F0D-4FEA-AEF3-F21257C4581A}">
      <dsp:nvSpPr>
        <dsp:cNvPr id="0" name=""/>
        <dsp:cNvSpPr/>
      </dsp:nvSpPr>
      <dsp:spPr>
        <a:xfrm>
          <a:off x="2570117" y="2370087"/>
          <a:ext cx="879855" cy="879855"/>
        </a:xfrm>
        <a:prstGeom prst="arc">
          <a:avLst>
            <a:gd name="adj1" fmla="val 2400000"/>
            <a:gd name="adj2" fmla="val 8400000"/>
          </a:avLst>
        </a:prstGeom>
        <a:noFill/>
        <a:ln w="2540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C482CED3-44D8-4ADD-A023-494D38DF5325}">
      <dsp:nvSpPr>
        <dsp:cNvPr id="0" name=""/>
        <dsp:cNvSpPr/>
      </dsp:nvSpPr>
      <dsp:spPr>
        <a:xfrm>
          <a:off x="2130189" y="2528461"/>
          <a:ext cx="1759711" cy="563107"/>
        </a:xfrm>
        <a:prstGeom prst="rect">
          <a:avLst/>
        </a:prstGeom>
        <a:noFill/>
        <a:ln w="25400" cap="flat" cmpd="sng" algn="ctr">
          <a:noFill/>
          <a:prstDash val="solid"/>
        </a:ln>
        <a:effectLst/>
        <a:sp3d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5240" tIns="15240" rIns="15240" bIns="15240" numCol="1" spcCol="1270" anchor="ctr" anchorCtr="0">
          <a:noAutofit/>
        </a:bodyPr>
        <a:lstStyle/>
        <a:p>
          <a:pPr lvl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400" kern="1200" dirty="0" smtClean="0"/>
            <a:t>Severní a jižní pól magnetu</a:t>
          </a:r>
          <a:endParaRPr lang="cs-CZ" sz="2400" kern="1200" dirty="0"/>
        </a:p>
      </dsp:txBody>
      <dsp:txXfrm>
        <a:off x="2130189" y="2528461"/>
        <a:ext cx="1759711" cy="563107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D5A97CEB-B04F-444D-82D9-BF3FF9BA9DE1}">
      <dsp:nvSpPr>
        <dsp:cNvPr id="0" name=""/>
        <dsp:cNvSpPr/>
      </dsp:nvSpPr>
      <dsp:spPr>
        <a:xfrm>
          <a:off x="2187621" y="1272410"/>
          <a:ext cx="91440" cy="651933"/>
        </a:xfrm>
        <a:custGeom>
          <a:avLst/>
          <a:gdLst/>
          <a:ahLst/>
          <a:cxnLst/>
          <a:rect l="0" t="0" r="0" b="0"/>
          <a:pathLst>
            <a:path>
              <a:moveTo>
                <a:pt x="45720" y="0"/>
              </a:moveTo>
              <a:lnTo>
                <a:pt x="45720" y="651933"/>
              </a:lnTo>
            </a:path>
          </a:pathLst>
        </a:custGeom>
        <a:noFill/>
        <a:ln w="2540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F04896BA-DCE8-4D0D-AB3C-1571334BD427}">
      <dsp:nvSpPr>
        <dsp:cNvPr id="0" name=""/>
        <dsp:cNvSpPr/>
      </dsp:nvSpPr>
      <dsp:spPr>
        <a:xfrm>
          <a:off x="1351418" y="44592"/>
          <a:ext cx="1763845" cy="1227818"/>
        </a:xfrm>
        <a:prstGeom prst="arc">
          <a:avLst>
            <a:gd name="adj1" fmla="val 13200000"/>
            <a:gd name="adj2" fmla="val 19200000"/>
          </a:avLst>
        </a:prstGeom>
        <a:noFill/>
        <a:ln w="2540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53E4702C-E4CB-44A8-8496-E8152BD97705}">
      <dsp:nvSpPr>
        <dsp:cNvPr id="0" name=""/>
        <dsp:cNvSpPr/>
      </dsp:nvSpPr>
      <dsp:spPr>
        <a:xfrm>
          <a:off x="1351418" y="44592"/>
          <a:ext cx="1763845" cy="1227818"/>
        </a:xfrm>
        <a:prstGeom prst="arc">
          <a:avLst>
            <a:gd name="adj1" fmla="val 2400000"/>
            <a:gd name="adj2" fmla="val 8400000"/>
          </a:avLst>
        </a:prstGeom>
        <a:noFill/>
        <a:ln w="2540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671B3FDF-933F-41B2-88B8-A73FA0342702}">
      <dsp:nvSpPr>
        <dsp:cNvPr id="0" name=""/>
        <dsp:cNvSpPr/>
      </dsp:nvSpPr>
      <dsp:spPr>
        <a:xfrm>
          <a:off x="469495" y="265599"/>
          <a:ext cx="3527691" cy="785803"/>
        </a:xfrm>
        <a:prstGeom prst="rect">
          <a:avLst/>
        </a:prstGeom>
        <a:noFill/>
        <a:ln w="25400" cap="flat" cmpd="sng" algn="ctr">
          <a:noFill/>
          <a:prstDash val="solid"/>
        </a:ln>
        <a:effectLst/>
        <a:sp3d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7780" tIns="17780" rIns="17780" bIns="17780" numCol="1" spcCol="1270" anchor="ctr" anchorCtr="0">
          <a:noAutofit/>
        </a:bodyPr>
        <a:lstStyle/>
        <a:p>
          <a:pPr lvl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800" kern="1200" dirty="0" smtClean="0"/>
            <a:t>odpudivá</a:t>
          </a:r>
          <a:endParaRPr lang="cs-CZ" sz="2800" kern="1200" dirty="0"/>
        </a:p>
      </dsp:txBody>
      <dsp:txXfrm>
        <a:off x="469495" y="265599"/>
        <a:ext cx="3527691" cy="785803"/>
      </dsp:txXfrm>
    </dsp:sp>
    <dsp:sp modelId="{E236962B-A776-4E04-A782-9C332047F969}">
      <dsp:nvSpPr>
        <dsp:cNvPr id="0" name=""/>
        <dsp:cNvSpPr/>
      </dsp:nvSpPr>
      <dsp:spPr>
        <a:xfrm>
          <a:off x="1566092" y="1924343"/>
          <a:ext cx="1334497" cy="1111463"/>
        </a:xfrm>
        <a:prstGeom prst="arc">
          <a:avLst>
            <a:gd name="adj1" fmla="val 13200000"/>
            <a:gd name="adj2" fmla="val 19200000"/>
          </a:avLst>
        </a:prstGeom>
        <a:noFill/>
        <a:ln w="2540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AD2431B0-2C49-4EBD-BC8B-4DBCEB406B75}">
      <dsp:nvSpPr>
        <dsp:cNvPr id="0" name=""/>
        <dsp:cNvSpPr/>
      </dsp:nvSpPr>
      <dsp:spPr>
        <a:xfrm>
          <a:off x="1566092" y="1924343"/>
          <a:ext cx="1334497" cy="1111463"/>
        </a:xfrm>
        <a:prstGeom prst="arc">
          <a:avLst>
            <a:gd name="adj1" fmla="val 2400000"/>
            <a:gd name="adj2" fmla="val 8400000"/>
          </a:avLst>
        </a:prstGeom>
        <a:noFill/>
        <a:ln w="2540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05B10116-0BF0-43C9-B7FE-A623A89BF8C0}">
      <dsp:nvSpPr>
        <dsp:cNvPr id="0" name=""/>
        <dsp:cNvSpPr/>
      </dsp:nvSpPr>
      <dsp:spPr>
        <a:xfrm>
          <a:off x="898843" y="2124406"/>
          <a:ext cx="2668995" cy="711336"/>
        </a:xfrm>
        <a:prstGeom prst="rect">
          <a:avLst/>
        </a:prstGeom>
        <a:noFill/>
        <a:ln w="25400" cap="flat" cmpd="sng" algn="ctr">
          <a:noFill/>
          <a:prstDash val="solid"/>
        </a:ln>
        <a:effectLst/>
        <a:sp3d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5240" tIns="15240" rIns="15240" bIns="15240" numCol="1" spcCol="1270" anchor="ctr" anchorCtr="0">
          <a:noAutofit/>
        </a:bodyPr>
        <a:lstStyle/>
        <a:p>
          <a:pPr lvl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400" kern="1200" dirty="0" smtClean="0"/>
            <a:t>Severní a severní pól magnetu</a:t>
          </a:r>
          <a:endParaRPr lang="cs-CZ" sz="2400" kern="1200" dirty="0"/>
        </a:p>
      </dsp:txBody>
      <dsp:txXfrm>
        <a:off x="898843" y="2124406"/>
        <a:ext cx="2668995" cy="711336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8/layout/HalfCircleOrganizationChart">
  <dgm:title val=""/>
  <dgm:desc val=""/>
  <dgm:catLst>
    <dgm:cat type="hierarchy" pri="1500"/>
  </dgm:catLst>
  <dgm:sampData>
    <dgm:dataModel>
      <dgm:ptLst>
        <dgm:pt modelId="0" type="doc"/>
        <dgm:pt modelId="1">
          <dgm:prSet phldr="1"/>
        </dgm:pt>
        <dgm:pt modelId="11" type="asst">
          <dgm:prSet phldr="1"/>
        </dgm:pt>
        <dgm:pt modelId="12">
          <dgm:prSet phldr="1"/>
        </dgm:pt>
        <dgm:pt modelId="13">
          <dgm:prSet phldr="1"/>
        </dgm:pt>
        <dgm:pt modelId="14">
          <dgm:prSet phldr="1"/>
        </dgm:pt>
      </dgm:ptLst>
      <dgm:cxnLst>
        <dgm:cxn modelId="2" srcId="0" destId="1" srcOrd="0" destOrd="0"/>
        <dgm:cxn modelId="15" srcId="1" destId="11" srcOrd="0" destOrd="0"/>
        <dgm:cxn modelId="16" srcId="1" destId="12" srcOrd="1" destOrd="0"/>
        <dgm:cxn modelId="17" srcId="1" destId="13" srcOrd="2" destOrd="0"/>
        <dgm:cxn modelId="18" srcId="1" destId="14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 type="asst">
          <dgm:prSet phldr="1"/>
        </dgm:pt>
        <dgm:pt modelId="12">
          <dgm:prSet phldr="1"/>
        </dgm:pt>
        <dgm:pt modelId="13">
          <dgm:prSet phldr="1"/>
        </dgm:pt>
        <dgm:pt modelId="14">
          <dgm:prSet phldr="1"/>
        </dgm:pt>
      </dgm:ptLst>
      <dgm:cxnLst>
        <dgm:cxn modelId="2" srcId="0" destId="1" srcOrd="0" destOrd="0"/>
        <dgm:cxn modelId="15" srcId="1" destId="11" srcOrd="0" destOrd="0"/>
        <dgm:cxn modelId="16" srcId="1" destId="12" srcOrd="1" destOrd="0"/>
        <dgm:cxn modelId="17" srcId="1" destId="13" srcOrd="2" destOrd="0"/>
        <dgm:cxn modelId="18" srcId="1" destId="14" srcOrd="2" destOrd="0"/>
      </dgm:cxnLst>
      <dgm:bg/>
      <dgm:whole/>
    </dgm:dataModel>
  </dgm:clrData>
  <dgm:layoutNode name="Name0">
    <dgm:varLst>
      <dgm:orgChart val="1"/>
      <dgm:chPref val="1"/>
      <dgm:dir/>
      <dgm:animOne val="branch"/>
      <dgm:animLvl val="lvl"/>
      <dgm:resizeHandles/>
    </dgm:varLst>
    <dgm:choose name="Name1">
      <dgm:if name="Name2" func="var" arg="dir" op="equ" val="norm">
        <dgm:alg type="hierChild">
          <dgm:param type="linDir" val="fromL"/>
        </dgm:alg>
      </dgm:if>
      <dgm:else name="Name3">
        <dgm:alg type="hierChild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w" for="des" forName="rootComposite1" refType="w" fact="10"/>
      <dgm:constr type="h" for="des" forName="rootComposite1" refType="w" refFor="des" refForName="rootComposite1" fact="0.5"/>
      <dgm:constr type="w" for="des" forName="rootComposite2" refType="w" fact="10"/>
      <dgm:constr type="h" for="des" forName="rootComposite2" refType="w" refFor="des" refForName="rootComposite1" fact="0.5"/>
      <dgm:constr type="w" for="des" forName="rootComposite3" refType="w" fact="10"/>
      <dgm:constr type="h" for="des" forName="rootComposite3" refType="w" refFor="des" refForName="rootComposite1" fact="0.5"/>
      <dgm:constr type="primFontSz" for="des" ptType="node" op="equ"/>
      <dgm:constr type="sp" for="des" op="equ"/>
      <dgm:constr type="sp" for="des" forName="hierRoot1" refType="w" refFor="des" refForName="rootComposite1" fact="0.21"/>
      <dgm:constr type="sp" for="des" forName="hierRoot2" refType="sp" refFor="des" refForName="hierRoot1"/>
      <dgm:constr type="sp" for="des" forName="hierRoot3" refType="sp" refFor="des" refForName="hierRoot1"/>
      <dgm:constr type="sibSp" refType="w" refFor="des" refForName="rootComposite1" fact="0.21"/>
      <dgm:constr type="sibSp" for="des" forName="hierChild2" refType="sibSp"/>
      <dgm:constr type="sibSp" for="des" forName="hierChild3" refType="sibSp"/>
      <dgm:constr type="sibSp" for="des" forName="hierChild4" refType="sibSp"/>
      <dgm:constr type="sibSp" for="des" forName="hierChild5" refType="sibSp"/>
      <dgm:constr type="sibSp" for="des" forName="hierChild6" refType="sibSp"/>
      <dgm:constr type="sibSp" for="des" forName="hierChild7" refType="sibSp"/>
      <dgm:constr type="secSibSp" refType="w" refFor="des" refForName="rootComposite1" fact="0.21"/>
      <dgm:constr type="secSibSp" for="des" forName="hierChild2" refType="secSibSp"/>
      <dgm:constr type="secSibSp" for="des" forName="hierChild3" refType="secSibSp"/>
      <dgm:constr type="secSibSp" for="des" forName="hierChild4" refType="secSibSp"/>
      <dgm:constr type="secSibSp" for="des" forName="hierChild5" refType="secSibSp"/>
      <dgm:constr type="secSibSp" for="des" forName="hierChild6" refType="secSibSp"/>
      <dgm:constr type="secSibSp" for="des" forName="hierChild7" refType="secSibSp"/>
    </dgm:constrLst>
    <dgm:forEach name="Name4" axis="ch">
      <dgm:forEach name="Name5" axis="self" ptType="node">
        <dgm:layoutNode name="hierRoot1">
          <dgm:varLst>
            <dgm:hierBranch val="init"/>
          </dgm:varLst>
          <dgm:choose name="Name6">
            <dgm:if name="Name7" func="var" arg="hierBranch" op="equ" val="l">
              <dgm:alg type="hierRoot">
                <dgm:param type="hierAlign" val="tR"/>
              </dgm:alg>
              <dgm:constrLst>
                <dgm:constr type="alignOff" val="0.65"/>
              </dgm:constrLst>
            </dgm:if>
            <dgm:if name="Name8" func="var" arg="hierBranch" op="equ" val="r">
              <dgm:alg type="hierRoot">
                <dgm:param type="hierAlign" val="tL"/>
              </dgm:alg>
              <dgm:constrLst>
                <dgm:constr type="alignOff" val="0.65"/>
              </dgm:constrLst>
            </dgm:if>
            <dgm:if name="Name9" func="var" arg="hierBranch" op="equ" val="hang">
              <dgm:alg type="hierRoot"/>
              <dgm:constrLst>
                <dgm:constr type="alignOff" val="0.65"/>
              </dgm:constrLst>
            </dgm:if>
            <dgm:else name="Name10">
              <dgm:alg type="hierRoot"/>
              <dgm:constrLst>
                <dgm:constr type="alignOff"/>
                <dgm:constr type="bendDist" for="des" ptType="parTrans" refType="sp" fact="0.5"/>
              </dgm:constrLst>
            </dgm:else>
          </dgm:choose>
          <dgm:shape xmlns:r="http://schemas.openxmlformats.org/officeDocument/2006/relationships" r:blip="">
            <dgm:adjLst/>
          </dgm:shape>
          <dgm:presOf/>
          <dgm:layoutNode name="rootComposite1">
            <dgm:alg type="composite"/>
            <dgm:shape xmlns:r="http://schemas.openxmlformats.org/officeDocument/2006/relationships" r:blip="">
              <dgm:adjLst/>
            </dgm:shape>
            <dgm:presOf axis="self" ptType="node" cnt="1"/>
            <dgm:choose name="Name11">
              <dgm:if name="Name12" func="var" arg="hierBranch" op="equ" val="init">
                <dgm:constrLst>
                  <dgm:constr type="l" for="ch" forName="rootText1"/>
                  <dgm:constr type="t" for="ch" forName="rootText1" refType="h" fact="0.18"/>
                  <dgm:constr type="w" for="ch" forName="rootText1" refType="w"/>
                  <dgm:constr type="h" for="ch" forName="rootText1" refType="h" fact="0.64"/>
                  <dgm:constr type="l" for="ch" forName="topArc1" refType="w" fact="0.25"/>
                  <dgm:constr type="t" for="ch" forName="topArc1"/>
                  <dgm:constr type="w" for="ch" forName="topArc1" refType="h" refFor="ch" refForName="topArc1"/>
                  <dgm:constr type="h" for="ch" forName="topArc1" refType="h"/>
                  <dgm:constr type="l" for="ch" forName="bottomArc1" refType="w" fact="0.25"/>
                  <dgm:constr type="t" for="ch" forName="bottomArc1"/>
                  <dgm:constr type="w" for="ch" forName="bottomArc1" refType="h" refFor="ch" refForName="bottomArc1"/>
                  <dgm:constr type="h" for="ch" forName="bottomArc1" refType="h"/>
                  <dgm:constr type="ctrX" for="ch" forName="topConnNode1" refType="w" fact="0.5"/>
                  <dgm:constr type="t" for="ch" forName="topConnNode1"/>
                  <dgm:constr type="w" for="ch" forName="topConnNode1" refType="h" fact="0.76"/>
                  <dgm:constr type="b" for="ch" forName="topConnNode1" refType="t" refFor="ch" refForName="rootText1"/>
                </dgm:constrLst>
              </dgm:if>
              <dgm:if name="Name13" func="var" arg="hierBranch" op="equ" val="l">
                <dgm:constrLst>
                  <dgm:constr type="l" for="ch" forName="rootText1"/>
                  <dgm:constr type="t" for="ch" forName="rootText1" refType="h" fact="0.18"/>
                  <dgm:constr type="w" for="ch" forName="rootText1" refType="w"/>
                  <dgm:constr type="h" for="ch" forName="rootText1" refType="h" fact="0.64"/>
                  <dgm:constr type="l" for="ch" forName="topArc1" refType="w" fact="0.25"/>
                  <dgm:constr type="t" for="ch" forName="topArc1"/>
                  <dgm:constr type="w" for="ch" forName="topArc1" refType="h" refFor="ch" refForName="topArc1"/>
                  <dgm:constr type="h" for="ch" forName="topArc1" refType="h"/>
                  <dgm:constr type="l" for="ch" forName="bottomArc1" refType="w" fact="0.25"/>
                  <dgm:constr type="t" for="ch" forName="bottomArc1"/>
                  <dgm:constr type="w" for="ch" forName="bottomArc1" refType="h" refFor="ch" refForName="bottomArc1"/>
                  <dgm:constr type="h" for="ch" forName="bottomArc1" refType="h"/>
                  <dgm:constr type="ctrX" for="ch" forName="topConnNode1" refType="w" fact="0.5"/>
                  <dgm:constr type="t" for="ch" forName="topConnNode1"/>
                  <dgm:constr type="w" for="ch" forName="topConnNode1" refType="h" fact="0.76"/>
                  <dgm:constr type="b" for="ch" forName="topConnNode1" refType="t" refFor="ch" refForName="rootText1"/>
                </dgm:constrLst>
              </dgm:if>
              <dgm:if name="Name14" func="var" arg="hierBranch" op="equ" val="r">
                <dgm:constrLst>
                  <dgm:constr type="l" for="ch" forName="rootText1"/>
                  <dgm:constr type="t" for="ch" forName="rootText1" refType="h" fact="0.18"/>
                  <dgm:constr type="w" for="ch" forName="rootText1" refType="w"/>
                  <dgm:constr type="h" for="ch" forName="rootText1" refType="h" fact="0.64"/>
                  <dgm:constr type="l" for="ch" forName="topArc1" refType="w" fact="0.25"/>
                  <dgm:constr type="t" for="ch" forName="topArc1"/>
                  <dgm:constr type="w" for="ch" forName="topArc1" refType="h" refFor="ch" refForName="topArc1"/>
                  <dgm:constr type="h" for="ch" forName="topArc1" refType="h"/>
                  <dgm:constr type="l" for="ch" forName="bottomArc1" refType="w" fact="0.25"/>
                  <dgm:constr type="t" for="ch" forName="bottomArc1"/>
                  <dgm:constr type="w" for="ch" forName="bottomArc1" refType="h" refFor="ch" refForName="bottomArc1"/>
                  <dgm:constr type="h" for="ch" forName="bottomArc1" refType="h"/>
                  <dgm:constr type="ctrX" for="ch" forName="topConnNode1" refType="w" fact="0.5"/>
                  <dgm:constr type="t" for="ch" forName="topConnNode1"/>
                  <dgm:constr type="w" for="ch" forName="topConnNode1" refType="h" fact="0.76"/>
                  <dgm:constr type="b" for="ch" forName="topConnNode1" refType="t" refFor="ch" refForName="rootText1"/>
                </dgm:constrLst>
              </dgm:if>
              <dgm:else name="Name15">
                <dgm:constrLst>
                  <dgm:constr type="l" for="ch" forName="rootText1"/>
                  <dgm:constr type="t" for="ch" forName="rootText1" refType="h" fact="0.18"/>
                  <dgm:constr type="w" for="ch" forName="rootText1" refType="w"/>
                  <dgm:constr type="h" for="ch" forName="rootText1" refType="h" fact="0.64"/>
                  <dgm:constr type="l" for="ch" forName="topArc1" refType="w" fact="0.25"/>
                  <dgm:constr type="t" for="ch" forName="topArc1"/>
                  <dgm:constr type="w" for="ch" forName="topArc1" refType="h" refFor="ch" refForName="topArc1"/>
                  <dgm:constr type="h" for="ch" forName="topArc1" refType="h"/>
                  <dgm:constr type="l" for="ch" forName="bottomArc1" refType="w" fact="0.25"/>
                  <dgm:constr type="t" for="ch" forName="bottomArc1"/>
                  <dgm:constr type="w" for="ch" forName="bottomArc1" refType="h" refFor="ch" refForName="bottomArc1"/>
                  <dgm:constr type="h" for="ch" forName="bottomArc1" refType="h"/>
                  <dgm:constr type="ctrX" for="ch" forName="topConnNode1" refType="w" fact="0.5"/>
                  <dgm:constr type="t" for="ch" forName="topConnNode1"/>
                  <dgm:constr type="w" for="ch" forName="topConnNode1" refType="h" fact="0.76"/>
                  <dgm:constr type="b" for="ch" forName="topConnNode1" refType="t" refFor="ch" refForName="rootText1"/>
                </dgm:constrLst>
              </dgm:else>
            </dgm:choose>
            <dgm:layoutNode name="rootText1" styleLbl="alignAcc1">
              <dgm:varLst>
                <dgm:chPref val="3"/>
              </dgm:varLst>
              <dgm:alg type="tx"/>
              <dgm:shape xmlns:r="http://schemas.openxmlformats.org/officeDocument/2006/relationships" type="rect" r:blip="" hideGeom="1">
                <dgm:adjLst/>
              </dgm:shape>
              <dgm:presOf axis="self" ptType="node" cnt="1"/>
              <dgm:constrLst>
                <dgm:constr type="primFontSz" val="65"/>
                <dgm:constr type="lMarg" refType="primFontSz" fact="0.05"/>
                <dgm:constr type="rMarg" refType="primFontSz" fact="0.05"/>
                <dgm:constr type="tMarg" refType="primFontSz" fact="0.05"/>
                <dgm:constr type="bMarg" refType="primFontSz" fact="0.05"/>
              </dgm:constrLst>
              <dgm:ruleLst>
                <dgm:rule type="primFontSz" val="5" fact="NaN" max="NaN"/>
              </dgm:ruleLst>
            </dgm:layoutNode>
            <dgm:layoutNode name="topArc1" styleLbl="parChTrans1D1" moveWith="rootText1">
              <dgm:alg type="sp"/>
              <dgm:shape xmlns:r="http://schemas.openxmlformats.org/officeDocument/2006/relationships" type="arc" r:blip="" zOrderOff="-2">
                <dgm:adjLst>
                  <dgm:adj idx="1" val="-140"/>
                  <dgm:adj idx="2" val="-40"/>
                </dgm:adjLst>
              </dgm:shape>
              <dgm:presOf/>
            </dgm:layoutNode>
            <dgm:layoutNode name="bottomArc1" styleLbl="parChTrans1D1" moveWith="rootText1">
              <dgm:alg type="sp"/>
              <dgm:shape xmlns:r="http://schemas.openxmlformats.org/officeDocument/2006/relationships" type="arc" r:blip="" zOrderOff="-2">
                <dgm:adjLst>
                  <dgm:adj idx="1" val="40"/>
                  <dgm:adj idx="2" val="140"/>
                </dgm:adjLst>
              </dgm:shape>
              <dgm:presOf/>
            </dgm:layoutNode>
            <dgm:layoutNode name="topConnNode1" moveWith="rootText1">
              <dgm:alg type="sp"/>
              <dgm:shape xmlns:r="http://schemas.openxmlformats.org/officeDocument/2006/relationships" type="rect" r:blip="" hideGeom="1">
                <dgm:adjLst/>
              </dgm:shape>
              <dgm:presOf axis="self" ptType="node" cnt="1"/>
            </dgm:layoutNode>
          </dgm:layoutNode>
          <dgm:layoutNode name="hierChild2">
            <dgm:choose name="Name16">
              <dgm:if name="Name17" func="var" arg="hierBranch" op="equ" val="l">
                <dgm:alg type="hierChild">
                  <dgm:param type="chAlign" val="r"/>
                  <dgm:param type="linDir" val="fromT"/>
                </dgm:alg>
              </dgm:if>
              <dgm:if name="Name18" func="var" arg="hierBranch" op="equ" val="r">
                <dgm:alg type="hierChild">
                  <dgm:param type="chAlign" val="l"/>
                  <dgm:param type="linDir" val="fromT"/>
                </dgm:alg>
              </dgm:if>
              <dgm:if name="Name19" func="var" arg="hierBranch" op="equ" val="hang">
                <dgm:choose name="Name20">
                  <dgm:if name="Name21" func="var" arg="dir" op="equ" val="norm">
                    <dgm:alg type="hierChild">
                      <dgm:param type="chAlign" val="l"/>
                      <dgm:param type="linDir" val="fromL"/>
                      <dgm:param type="secChAlign" val="t"/>
                      <dgm:param type="secLinDir" val="fromT"/>
                    </dgm:alg>
                  </dgm:if>
                  <dgm:else name="Name22">
                    <dgm:alg type="hierChild">
                      <dgm:param type="chAlign" val="l"/>
                      <dgm:param type="linDir" val="fromR"/>
                      <dgm:param type="secChAlign" val="t"/>
                      <dgm:param type="secLinDir" val="fromT"/>
                    </dgm:alg>
                  </dgm:else>
                </dgm:choose>
              </dgm:if>
              <dgm:else name="Name23">
                <dgm:choose name="Name24">
                  <dgm:if name="Name25" func="var" arg="dir" op="equ" val="norm">
                    <dgm:alg type="hierChild"/>
                  </dgm:if>
                  <dgm:else name="Name26">
                    <dgm:alg type="hierChild">
                      <dgm:param type="linDir" val="fromR"/>
                    </dgm:alg>
                  </dgm:else>
                </dgm:choose>
              </dgm:else>
            </dgm:choose>
            <dgm:shape xmlns:r="http://schemas.openxmlformats.org/officeDocument/2006/relationships" r:blip="">
              <dgm:adjLst/>
            </dgm:shape>
            <dgm:presOf/>
            <dgm:forEach name="rep2a" axis="ch" ptType="nonAsst">
              <dgm:forEach name="Name27" axis="precedSib" ptType="parTrans" st="-1" cnt="1">
                <dgm:layoutNode name="Name28">
                  <dgm:choose name="Name29">
                    <dgm:if name="Name30" func="var" arg="hierBranch" op="equ" val="std">
                      <dgm:choose name="Name31">
                        <dgm:if name="Name32" axis="self" func="depth" op="lte" val="2">
                          <dgm:alg type="conn">
                            <dgm:param type="connRout" val="bend"/>
                            <dgm:param type="dim" val="1D"/>
                            <dgm:param type="endSty" val="noArr"/>
                            <dgm:param type="begPts" val="bCtr"/>
                            <dgm:param type="endPts" val="tCtr"/>
                            <dgm:param type="bendPt" val="end"/>
                            <dgm:param type="srcNode" val="bottomArc1"/>
                            <dgm:param type="dstNode" val="topArc2"/>
                          </dgm:alg>
                        </dgm:if>
                        <dgm:if name="Name33" axis="par" ptType="asst" func="cnt" op="equ" val="1">
                          <dgm:alg type="conn">
                            <dgm:param type="connRout" val="bend"/>
                            <dgm:param type="dim" val="1D"/>
                            <dgm:param type="endSty" val="noArr"/>
                            <dgm:param type="begPts" val="bCtr"/>
                            <dgm:param type="endPts" val="tCtr"/>
                            <dgm:param type="bendPt" val="end"/>
                            <dgm:param type="srcNode" val="bottomArc3"/>
                            <dgm:param type="dstNode" val="topArc2"/>
                          </dgm:alg>
                        </dgm:if>
                        <dgm:else name="Name34">
                          <dgm:alg type="conn">
                            <dgm:param type="connRout" val="bend"/>
                            <dgm:param type="dim" val="1D"/>
                            <dgm:param type="endSty" val="noArr"/>
                            <dgm:param type="begPts" val="bCtr"/>
                            <dgm:param type="endPts" val="tCtr"/>
                            <dgm:param type="bendPt" val="end"/>
                            <dgm:param type="srcNode" val="bottomArc2"/>
                            <dgm:param type="dstNode" val="topArc2"/>
                          </dgm:alg>
                        </dgm:else>
                      </dgm:choose>
                    </dgm:if>
                    <dgm:if name="Name35" func="var" arg="hierBranch" op="equ" val="init">
                      <dgm:choose name="Name36">
                        <dgm:if name="Name37" axis="self" func="depth" op="lte" val="2">
                          <dgm:choose name="Name38">
                            <dgm:if name="Name39" axis="self" func="depth" op="lte" val="2">
                              <dgm:alg type="conn">
                                <dgm:param type="connRout" val="bend"/>
                                <dgm:param type="dim" val="1D"/>
                                <dgm:param type="endSty" val="noArr"/>
                                <dgm:param type="begPts" val="bCtr"/>
                                <dgm:param type="endPts" val="tCtr"/>
                                <dgm:param type="bendPt" val="end"/>
                                <dgm:param type="srcNode" val="bottomArc1"/>
                                <dgm:param type="dstNode" val="topArc2"/>
                              </dgm:alg>
                            </dgm:if>
                            <dgm:if name="Name40" axis="par" ptType="asst" func="cnt" op="equ" val="1">
                              <dgm:alg type="conn">
                                <dgm:param type="connRout" val="bend"/>
                                <dgm:param type="dim" val="1D"/>
                                <dgm:param type="endSty" val="noArr"/>
                                <dgm:param type="begPts" val="bCtr"/>
                                <dgm:param type="endPts" val="tCtr"/>
                                <dgm:param type="bendPt" val="end"/>
                                <dgm:param type="srcNode" val="bottomArc3"/>
                                <dgm:param type="dstNode" val="topArc2"/>
                              </dgm:alg>
                            </dgm:if>
                            <dgm:else name="Name41">
                              <dgm:alg type="conn">
                                <dgm:param type="connRout" val="bend"/>
                                <dgm:param type="dim" val="1D"/>
                                <dgm:param type="endSty" val="noArr"/>
                                <dgm:param type="begPts" val="bCtr"/>
                                <dgm:param type="endPts" val="tCtr"/>
                                <dgm:param type="bendPt" val="end"/>
                                <dgm:param type="srcNode" val="bottomArc2"/>
                                <dgm:param type="dstNode" val="topArc2"/>
                              </dgm:alg>
                            </dgm:else>
                          </dgm:choose>
                        </dgm:if>
                        <dgm:else name="Name42">
                          <dgm:choose name="Name43">
                            <dgm:if name="Name44" axis="par des" func="maxDepth" op="lte" val="1">
                              <dgm:choose name="Name45">
                                <dgm:if name="Name46" axis="self" func="depth" op="lte" val="2">
                                  <dgm:alg type="conn">
                                    <dgm:param type="connRout" val="bend"/>
                                    <dgm:param type="dim" val="1D"/>
                                    <dgm:param type="endSty" val="noArr"/>
                                    <dgm:param type="begPts" val="bCtr"/>
                                    <dgm:param type="endPts" val="bL bR"/>
                                    <dgm:param type="srcNode" val="bottomArc1"/>
                                    <dgm:param type="dstNode" val="topConnNode2"/>
                                  </dgm:alg>
                                </dgm:if>
                                <dgm:if name="Name47" axis="par" ptType="asst" func="cnt" op="equ" val="1">
                                  <dgm:alg type="conn">
                                    <dgm:param type="connRout" val="bend"/>
                                    <dgm:param type="dim" val="1D"/>
                                    <dgm:param type="endSty" val="noArr"/>
                                    <dgm:param type="begPts" val="bCtr"/>
                                    <dgm:param type="endPts" val="bL bR"/>
                                    <dgm:param type="srcNode" val="bottomArc3"/>
                                    <dgm:param type="dstNode" val="topConnNode2"/>
                                  </dgm:alg>
                                </dgm:if>
                                <dgm:else name="Name48">
                                  <dgm:alg type="conn">
                                    <dgm:param type="connRout" val="bend"/>
                                    <dgm:param type="dim" val="1D"/>
                                    <dgm:param type="endSty" val="noArr"/>
                                    <dgm:param type="begPts" val="bCtr"/>
                                    <dgm:param type="endPts" val="bL bR"/>
                                    <dgm:param type="srcNode" val="bottomArc2"/>
                                    <dgm:param type="dstNode" val="topConnNode2"/>
                                  </dgm:alg>
                                </dgm:else>
                              </dgm:choose>
                            </dgm:if>
                            <dgm:else name="Name49">
                              <dgm:choose name="Name50">
                                <dgm:if name="Name51" axis="self" func="depth" op="lte" val="2">
                                  <dgm:alg type="conn">
                                    <dgm:param type="connRout" val="bend"/>
                                    <dgm:param type="dim" val="1D"/>
                                    <dgm:param type="endSty" val="noArr"/>
                                    <dgm:param type="begPts" val="bCtr"/>
                                    <dgm:param type="endPts" val="tCtr"/>
                                    <dgm:param type="bendPt" val="end"/>
                                    <dgm:param type="srcNode" val="bottomArc1"/>
                                    <dgm:param type="dstNode" val="topArc2"/>
                                  </dgm:alg>
                                </dgm:if>
                                <dgm:if name="Name52" axis="par" ptType="asst" func="cnt" op="equ" val="1">
                                  <dgm:alg type="conn">
                                    <dgm:param type="connRout" val="bend"/>
                                    <dgm:param type="dim" val="1D"/>
                                    <dgm:param type="endSty" val="noArr"/>
                                    <dgm:param type="begPts" val="bCtr"/>
                                    <dgm:param type="endPts" val="tCtr"/>
                                    <dgm:param type="bendPt" val="end"/>
                                    <dgm:param type="srcNode" val="bottomArc3"/>
                                    <dgm:param type="dstNode" val="topArc2"/>
                                  </dgm:alg>
                                </dgm:if>
                                <dgm:else name="Name53">
                                  <dgm:alg type="conn">
                                    <dgm:param type="connRout" val="bend"/>
                                    <dgm:param type="dim" val="1D"/>
                                    <dgm:param type="endSty" val="noArr"/>
                                    <dgm:param type="begPts" val="bCtr"/>
                                    <dgm:param type="endPts" val="tCtr"/>
                                    <dgm:param type="bendPt" val="end"/>
                                    <dgm:param type="srcNode" val="bottomArc2"/>
                                    <dgm:param type="dstNode" val="topArc2"/>
                                  </dgm:alg>
                                </dgm:else>
                              </dgm:choose>
                            </dgm:else>
                          </dgm:choose>
                        </dgm:else>
                      </dgm:choose>
                    </dgm:if>
                    <dgm:else name="Name54">
                      <dgm:choose name="Name55">
                        <dgm:if name="Name56" axis="self" func="depth" op="lte" val="2">
                          <dgm:alg type="conn">
                            <dgm:param type="connRout" val="bend"/>
                            <dgm:param type="dim" val="1D"/>
                            <dgm:param type="endSty" val="noArr"/>
                            <dgm:param type="begPts" val="bCtr"/>
                            <dgm:param type="endPts" val="bL bR"/>
                            <dgm:param type="srcNode" val="bottomArc1"/>
                            <dgm:param type="dstNode" val="topConnNode2"/>
                          </dgm:alg>
                        </dgm:if>
                        <dgm:if name="Name57" axis="par" ptType="asst" func="cnt" op="equ" val="1">
                          <dgm:alg type="conn">
                            <dgm:param type="connRout" val="bend"/>
                            <dgm:param type="dim" val="1D"/>
                            <dgm:param type="endSty" val="noArr"/>
                            <dgm:param type="begPts" val="bCtr"/>
                            <dgm:param type="endPts" val="bL bR"/>
                            <dgm:param type="srcNode" val="bottomArc3"/>
                            <dgm:param type="dstNode" val="topConnNode2"/>
                          </dgm:alg>
                        </dgm:if>
                        <dgm:else name="Name58">
                          <dgm:alg type="conn">
                            <dgm:param type="connRout" val="bend"/>
                            <dgm:param type="dim" val="1D"/>
                            <dgm:param type="endSty" val="noArr"/>
                            <dgm:param type="begPts" val="bCtr"/>
                            <dgm:param type="endPts" val="bL bR"/>
                            <dgm:param type="srcNode" val="bottomArc2"/>
                            <dgm:param type="dstNode" val="topConnNode2"/>
                          </dgm:alg>
                        </dgm:else>
                      </dgm:choose>
                    </dgm:else>
                  </dgm:choose>
                  <dgm:shape xmlns:r="http://schemas.openxmlformats.org/officeDocument/2006/relationships" type="conn" r:blip="" zOrderOff="-99999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</dgm:layoutNode>
              </dgm:forEach>
              <dgm:layoutNode name="hierRoot2">
                <dgm:varLst>
                  <dgm:hierBranch val="init"/>
                </dgm:varLst>
                <dgm:choose name="Name59">
                  <dgm:if name="Name60" func="var" arg="hierBranch" op="equ" val="l">
                    <dgm:alg type="hierRoot">
                      <dgm:param type="hierAlign" val="tR"/>
                    </dgm:alg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 val="0.65"/>
                    </dgm:constrLst>
                  </dgm:if>
                  <dgm:if name="Name61" func="var" arg="hierBranch" op="equ" val="r">
                    <dgm:alg type="hierRoot">
                      <dgm:param type="hierAlign" val="tL"/>
                    </dgm:alg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 val="0.65"/>
                    </dgm:constrLst>
                  </dgm:if>
                  <dgm:if name="Name62" func="var" arg="hierBranch" op="equ" val="std">
                    <dgm:alg type="hierRoot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/>
                      <dgm:constr type="bendDist" for="des" ptType="parTrans" refType="sp" fact="0.5"/>
                    </dgm:constrLst>
                  </dgm:if>
                  <dgm:if name="Name63" func="var" arg="hierBranch" op="equ" val="init">
                    <dgm:choose name="Name64">
                      <dgm:if name="Name65" axis="des" func="maxDepth" op="lte" val="1">
                        <dgm:alg type="hierRoot">
                          <dgm:param type="hierAlign" val="tL"/>
                        </dgm:alg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 val="0.65"/>
                        </dgm:constrLst>
                      </dgm:if>
                      <dgm:else name="Name66">
                        <dgm:alg type="hierRoot"/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/>
                          <dgm:constr type="bendDist" for="des" ptType="parTrans" refType="sp" fact="0.5"/>
                        </dgm:constrLst>
                      </dgm:else>
                    </dgm:choose>
                  </dgm:if>
                  <dgm:else name="Name67">
                    <dgm:alg type="hierRoot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 val="0.65"/>
                    </dgm:constrLst>
                  </dgm:else>
                </dgm:choose>
                <dgm:layoutNode name="rootComposite2">
                  <dgm:alg type="composite"/>
                  <dgm:shape xmlns:r="http://schemas.openxmlformats.org/officeDocument/2006/relationships" r:blip="">
                    <dgm:adjLst/>
                  </dgm:shape>
                  <dgm:presOf axis="self" ptType="node" cnt="1"/>
                  <dgm:choose name="Name68">
                    <dgm:if name="Name69" func="var" arg="hierBranch" op="equ" val="init">
                      <dgm:constrLst>
                        <dgm:constr type="l" for="ch" forName="rootText2"/>
                        <dgm:constr type="t" for="ch" forName="rootText2" refType="h" fact="0.18"/>
                        <dgm:constr type="w" for="ch" forName="rootText2" refType="w"/>
                        <dgm:constr type="h" for="ch" forName="rootText2" refType="h" fact="0.64"/>
                        <dgm:constr type="l" for="ch" forName="topArc2" refType="w" fact="0.25"/>
                        <dgm:constr type="t" for="ch" forName="topArc2"/>
                        <dgm:constr type="w" for="ch" forName="topArc2" refType="h" refFor="ch" refForName="topArc2"/>
                        <dgm:constr type="h" for="ch" forName="topArc2" refType="h"/>
                        <dgm:constr type="l" for="ch" forName="bottomArc2" refType="w" fact="0.25"/>
                        <dgm:constr type="t" for="ch" forName="bottomArc2"/>
                        <dgm:constr type="w" for="ch" forName="bottomArc2" refType="h" refFor="ch" refForName="bottomArc2"/>
                        <dgm:constr type="h" for="ch" forName="bottomArc2" refType="h"/>
                        <dgm:constr type="ctrX" for="ch" forName="topConnNode2" refType="w" fact="0.5"/>
                        <dgm:constr type="t" for="ch" forName="topConnNode2"/>
                        <dgm:constr type="w" for="ch" forName="topConnNode2" refType="h" fact="0.76"/>
                        <dgm:constr type="b" for="ch" forName="topConnNode2" refType="t" refFor="ch" refForName="rootText2"/>
                      </dgm:constrLst>
                    </dgm:if>
                    <dgm:if name="Name70" func="var" arg="hierBranch" op="equ" val="l">
                      <dgm:constrLst>
                        <dgm:constr type="l" for="ch" forName="rootText2"/>
                        <dgm:constr type="t" for="ch" forName="rootText2" refType="h" fact="0.18"/>
                        <dgm:constr type="w" for="ch" forName="rootText2" refType="w"/>
                        <dgm:constr type="h" for="ch" forName="rootText2" refType="h" fact="0.64"/>
                        <dgm:constr type="l" for="ch" forName="topArc2" refType="w" fact="0.25"/>
                        <dgm:constr type="t" for="ch" forName="topArc2"/>
                        <dgm:constr type="w" for="ch" forName="topArc2" refType="h" refFor="ch" refForName="topArc2"/>
                        <dgm:constr type="h" for="ch" forName="topArc2" refType="h"/>
                        <dgm:constr type="l" for="ch" forName="bottomArc2" refType="w" fact="0.25"/>
                        <dgm:constr type="t" for="ch" forName="bottomArc2"/>
                        <dgm:constr type="w" for="ch" forName="bottomArc2" refType="h" refFor="ch" refForName="bottomArc2"/>
                        <dgm:constr type="h" for="ch" forName="bottomArc2" refType="h"/>
                        <dgm:constr type="ctrX" for="ch" forName="topConnNode2" refType="w" fact="0.5"/>
                        <dgm:constr type="t" for="ch" forName="topConnNode2"/>
                        <dgm:constr type="w" for="ch" forName="topConnNode2" refType="h" fact="0.76"/>
                        <dgm:constr type="b" for="ch" forName="topConnNode2" refType="t" refFor="ch" refForName="rootText2"/>
                      </dgm:constrLst>
                    </dgm:if>
                    <dgm:if name="Name71" func="var" arg="hierBranch" op="equ" val="r">
                      <dgm:constrLst>
                        <dgm:constr type="l" for="ch" forName="rootText2"/>
                        <dgm:constr type="t" for="ch" forName="rootText2" refType="h" fact="0.18"/>
                        <dgm:constr type="w" for="ch" forName="rootText2" refType="w"/>
                        <dgm:constr type="h" for="ch" forName="rootText2" refType="h" fact="0.64"/>
                        <dgm:constr type="l" for="ch" forName="topArc2" refType="w" fact="0.25"/>
                        <dgm:constr type="t" for="ch" forName="topArc2"/>
                        <dgm:constr type="w" for="ch" forName="topArc2" refType="h" refFor="ch" refForName="topArc2"/>
                        <dgm:constr type="h" for="ch" forName="topArc2" refType="h"/>
                        <dgm:constr type="l" for="ch" forName="bottomArc2" refType="w" fact="0.25"/>
                        <dgm:constr type="t" for="ch" forName="bottomArc2"/>
                        <dgm:constr type="w" for="ch" forName="bottomArc2" refType="h" refFor="ch" refForName="bottomArc2"/>
                        <dgm:constr type="h" for="ch" forName="bottomArc2" refType="h"/>
                        <dgm:constr type="ctrX" for="ch" forName="topConnNode2" refType="w" fact="0.5"/>
                        <dgm:constr type="t" for="ch" forName="topConnNode2"/>
                        <dgm:constr type="w" for="ch" forName="topConnNode2" refType="h" fact="0.76"/>
                        <dgm:constr type="b" for="ch" forName="topConnNode2" refType="t" refFor="ch" refForName="rootText2"/>
                      </dgm:constrLst>
                    </dgm:if>
                    <dgm:else name="Name72">
                      <dgm:constrLst>
                        <dgm:constr type="l" for="ch" forName="rootText2"/>
                        <dgm:constr type="t" for="ch" forName="rootText2" refType="h" fact="0.18"/>
                        <dgm:constr type="w" for="ch" forName="rootText2" refType="w"/>
                        <dgm:constr type="h" for="ch" forName="rootText2" refType="h" fact="0.64"/>
                        <dgm:constr type="l" for="ch" forName="topArc2" refType="w" fact="0.25"/>
                        <dgm:constr type="t" for="ch" forName="topArc2"/>
                        <dgm:constr type="w" for="ch" forName="topArc2" refType="h" refFor="ch" refForName="topArc2"/>
                        <dgm:constr type="h" for="ch" forName="topArc2" refType="h"/>
                        <dgm:constr type="l" for="ch" forName="bottomArc2" refType="w" fact="0.25"/>
                        <dgm:constr type="t" for="ch" forName="bottomArc2"/>
                        <dgm:constr type="w" for="ch" forName="bottomArc2" refType="h" refFor="ch" refForName="bottomArc2"/>
                        <dgm:constr type="h" for="ch" forName="bottomArc2" refType="h"/>
                        <dgm:constr type="ctrX" for="ch" forName="topConnNode2" refType="w" fact="0.5"/>
                        <dgm:constr type="t" for="ch" forName="topConnNode2"/>
                        <dgm:constr type="w" for="ch" forName="topConnNode2" refType="h" fact="0.76"/>
                        <dgm:constr type="b" for="ch" forName="topConnNode2" refType="t" refFor="ch" refForName="rootText2"/>
                      </dgm:constrLst>
                    </dgm:else>
                  </dgm:choose>
                  <dgm:layoutNode name="rootText2" styleLbl="alignAcc1">
                    <dgm:varLst>
                      <dgm:chPref val="3"/>
                    </dgm:varLst>
                    <dgm:alg type="tx"/>
                    <dgm:shape xmlns:r="http://schemas.openxmlformats.org/officeDocument/2006/relationships" type="rect" r:blip="" hideGeom="1">
                      <dgm:adjLst/>
                    </dgm:shape>
                    <dgm:presOf axis="self" ptType="node" cnt="1"/>
                    <dgm:constrLst>
                      <dgm:constr type="primFontSz" val="65"/>
                      <dgm:constr type="lMarg" refType="primFontSz" fact="0.05"/>
                      <dgm:constr type="rMarg" refType="primFontSz" fact="0.05"/>
                      <dgm:constr type="tMarg" refType="primFontSz" fact="0.05"/>
                      <dgm:constr type="bMarg" refType="primFontSz" fact="0.05"/>
                    </dgm:constrLst>
                    <dgm:ruleLst>
                      <dgm:rule type="primFontSz" val="5" fact="NaN" max="NaN"/>
                    </dgm:ruleLst>
                  </dgm:layoutNode>
                  <dgm:layoutNode name="topArc2" styleLbl="parChTrans1D1" moveWith="rootText2">
                    <dgm:alg type="sp"/>
                    <dgm:shape xmlns:r="http://schemas.openxmlformats.org/officeDocument/2006/relationships" type="arc" r:blip="" zOrderOff="-2">
                      <dgm:adjLst>
                        <dgm:adj idx="1" val="-140"/>
                        <dgm:adj idx="2" val="-40"/>
                      </dgm:adjLst>
                    </dgm:shape>
                    <dgm:presOf/>
                  </dgm:layoutNode>
                  <dgm:layoutNode name="bottomArc2" styleLbl="parChTrans1D1" moveWith="rootText2">
                    <dgm:alg type="sp"/>
                    <dgm:shape xmlns:r="http://schemas.openxmlformats.org/officeDocument/2006/relationships" type="arc" r:blip="" zOrderOff="-2">
                      <dgm:adjLst>
                        <dgm:adj idx="1" val="40"/>
                        <dgm:adj idx="2" val="140"/>
                      </dgm:adjLst>
                    </dgm:shape>
                    <dgm:presOf/>
                  </dgm:layoutNode>
                  <dgm:layoutNode name="topConnNode2" moveWith="rootText2">
                    <dgm:alg type="sp"/>
                    <dgm:shape xmlns:r="http://schemas.openxmlformats.org/officeDocument/2006/relationships" type="rect" r:blip="" hideGeom="1">
                      <dgm:adjLst/>
                    </dgm:shape>
                    <dgm:presOf axis="self" ptType="node" cnt="1"/>
                  </dgm:layoutNode>
                </dgm:layoutNode>
                <dgm:layoutNode name="hierChild4">
                  <dgm:choose name="Name73">
                    <dgm:if name="Name74" func="var" arg="hierBranch" op="equ" val="l">
                      <dgm:alg type="hierChild">
                        <dgm:param type="chAlign" val="r"/>
                        <dgm:param type="linDir" val="fromT"/>
                      </dgm:alg>
                    </dgm:if>
                    <dgm:if name="Name75" func="var" arg="hierBranch" op="equ" val="r">
                      <dgm:alg type="hierChild">
                        <dgm:param type="chAlign" val="l"/>
                        <dgm:param type="linDir" val="fromT"/>
                      </dgm:alg>
                    </dgm:if>
                    <dgm:if name="Name76" func="var" arg="hierBranch" op="equ" val="hang">
                      <dgm:choose name="Name77">
                        <dgm:if name="Name78" func="var" arg="dir" op="equ" val="norm">
                          <dgm:alg type="hierChild">
                            <dgm:param type="chAlign" val="l"/>
                            <dgm:param type="linDir" val="fromL"/>
                            <dgm:param type="secChAlign" val="t"/>
                            <dgm:param type="secLinDir" val="fromT"/>
                          </dgm:alg>
                        </dgm:if>
                        <dgm:else name="Name79">
                          <dgm:alg type="hierChild">
                            <dgm:param type="chAlign" val="l"/>
                            <dgm:param type="linDir" val="fromR"/>
                            <dgm:param type="secChAlign" val="t"/>
                            <dgm:param type="secLinDir" val="fromT"/>
                          </dgm:alg>
                        </dgm:else>
                      </dgm:choose>
                    </dgm:if>
                    <dgm:if name="Name80" func="var" arg="hierBranch" op="equ" val="std">
                      <dgm:choose name="Name81">
                        <dgm:if name="Name82" func="var" arg="dir" op="equ" val="norm">
                          <dgm:alg type="hierChild"/>
                        </dgm:if>
                        <dgm:else name="Name83">
                          <dgm:alg type="hierChild">
                            <dgm:param type="linDir" val="fromR"/>
                          </dgm:alg>
                        </dgm:else>
                      </dgm:choose>
                    </dgm:if>
                    <dgm:if name="Name84" func="var" arg="hierBranch" op="equ" val="init">
                      <dgm:choose name="Name85">
                        <dgm:if name="Name86" axis="des" func="maxDepth" op="lte" val="1">
                          <dgm:alg type="hierChild">
                            <dgm:param type="chAlign" val="l"/>
                            <dgm:param type="linDir" val="fromT"/>
                          </dgm:alg>
                        </dgm:if>
                        <dgm:else name="Name87">
                          <dgm:choose name="Name88">
                            <dgm:if name="Name89" func="var" arg="dir" op="equ" val="norm">
                              <dgm:alg type="hierChild"/>
                            </dgm:if>
                            <dgm:else name="Name90">
                              <dgm:alg type="hierChild">
                                <dgm:param type="linDir" val="fromR"/>
                              </dgm:alg>
                            </dgm:else>
                          </dgm:choose>
                        </dgm:else>
                      </dgm:choose>
                    </dgm:if>
                    <dgm:else name="Name91"/>
                  </dgm:choose>
                  <dgm:shape xmlns:r="http://schemas.openxmlformats.org/officeDocument/2006/relationships" r:blip="">
                    <dgm:adjLst/>
                  </dgm:shape>
                  <dgm:presOf/>
                  <dgm:forEach name="Name92" ref="rep2a"/>
                </dgm:layoutNode>
                <dgm:layoutNode name="hierChild5">
                  <dgm:choose name="Name93">
                    <dgm:if name="Name94" func="var" arg="dir" op="equ" val="norm">
                      <dgm:alg type="hierChild">
                        <dgm:param type="chAlign" val="l"/>
                        <dgm:param type="linDir" val="fromL"/>
                        <dgm:param type="secChAlign" val="t"/>
                        <dgm:param type="secLinDir" val="fromT"/>
                      </dgm:alg>
                    </dgm:if>
                    <dgm:else name="Name95">
                      <dgm:alg type="hierChild">
                        <dgm:param type="chAlign" val="l"/>
                        <dgm:param type="linDir" val="fromR"/>
                        <dgm:param type="secChAlign" val="t"/>
                        <dgm:param type="secLinDir" val="fromT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forEach name="Name96" ref="rep2b"/>
                </dgm:layoutNode>
              </dgm:layoutNode>
            </dgm:forEach>
          </dgm:layoutNode>
          <dgm:layoutNode name="hierChild3">
            <dgm:choose name="Name97">
              <dgm:if name="Name98" func="var" arg="dir" op="equ" val="norm">
                <dgm:alg type="hierChild">
                  <dgm:param type="chAlign" val="l"/>
                  <dgm:param type="linDir" val="fromL"/>
                  <dgm:param type="secChAlign" val="t"/>
                  <dgm:param type="secLinDir" val="fromT"/>
                </dgm:alg>
              </dgm:if>
              <dgm:else name="Name99">
                <dgm:alg type="hierChild">
                  <dgm:param type="chAlign" val="l"/>
                  <dgm:param type="linDir" val="fromR"/>
                  <dgm:param type="secChAlign" val="t"/>
                  <dgm:param type="secLinDir" val="fromT"/>
                </dgm:alg>
              </dgm:else>
            </dgm:choose>
            <dgm:shape xmlns:r="http://schemas.openxmlformats.org/officeDocument/2006/relationships" r:blip="">
              <dgm:adjLst/>
            </dgm:shape>
            <dgm:presOf/>
            <dgm:forEach name="rep2b" axis="ch" ptType="asst">
              <dgm:forEach name="Name100" axis="precedSib" ptType="parTrans" st="-1" cnt="1">
                <dgm:layoutNode name="Name101">
                  <dgm:choose name="Name102">
                    <dgm:if name="Name103" axis="self" func="depth" op="lte" val="2">
                      <dgm:alg type="conn">
                        <dgm:param type="connRout" val="bend"/>
                        <dgm:param type="dim" val="1D"/>
                        <dgm:param type="endSty" val="noArr"/>
                        <dgm:param type="begPts" val="bCtr"/>
                        <dgm:param type="endPts" val="bL bR"/>
                        <dgm:param type="srcNode" val="bottomArc1"/>
                        <dgm:param type="dstNode" val="topConnNode3"/>
                      </dgm:alg>
                    </dgm:if>
                    <dgm:if name="Name104" axis="par" ptType="asst" func="cnt" op="equ" val="1">
                      <dgm:alg type="conn">
                        <dgm:param type="connRout" val="bend"/>
                        <dgm:param type="dim" val="1D"/>
                        <dgm:param type="endSty" val="noArr"/>
                        <dgm:param type="begPts" val="bCtr"/>
                        <dgm:param type="endPts" val="bL bR"/>
                        <dgm:param type="srcNode" val="bottomArc3"/>
                        <dgm:param type="dstNode" val="topConnNode3"/>
                      </dgm:alg>
                    </dgm:if>
                    <dgm:else name="Name105">
                      <dgm:alg type="conn">
                        <dgm:param type="connRout" val="bend"/>
                        <dgm:param type="dim" val="1D"/>
                        <dgm:param type="endSty" val="noArr"/>
                        <dgm:param type="begPts" val="bCtr"/>
                        <dgm:param type="endPts" val="bL bR"/>
                        <dgm:param type="srcNode" val="bottomArc2"/>
                        <dgm:param type="dstNode" val="topConnNode3"/>
                      </dgm:alg>
                    </dgm:else>
                  </dgm:choose>
                  <dgm:shape xmlns:r="http://schemas.openxmlformats.org/officeDocument/2006/relationships" type="conn" r:blip="" zOrderOff="-99999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</dgm:layoutNode>
              </dgm:forEach>
              <dgm:layoutNode name="hierRoot3">
                <dgm:varLst>
                  <dgm:hierBranch val="init"/>
                </dgm:varLst>
                <dgm:choose name="Name106">
                  <dgm:if name="Name107" func="var" arg="hierBranch" op="equ" val="l">
                    <dgm:alg type="hierRoot">
                      <dgm:param type="hierAlign" val="tR"/>
                    </dgm:alg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 val="0.65"/>
                    </dgm:constrLst>
                  </dgm:if>
                  <dgm:if name="Name108" func="var" arg="hierBranch" op="equ" val="r">
                    <dgm:alg type="hierRoot">
                      <dgm:param type="hierAlign" val="tL"/>
                    </dgm:alg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 val="0.65"/>
                    </dgm:constrLst>
                  </dgm:if>
                  <dgm:if name="Name109" func="var" arg="hierBranch" op="equ" val="hang">
                    <dgm:alg type="hierRoot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 val="0.65"/>
                    </dgm:constrLst>
                  </dgm:if>
                  <dgm:if name="Name110" func="var" arg="hierBranch" op="equ" val="std">
                    <dgm:alg type="hierRoot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/>
                      <dgm:constr type="bendDist" for="des" ptType="parTrans" refType="sp" fact="0.5"/>
                    </dgm:constrLst>
                  </dgm:if>
                  <dgm:if name="Name111" func="var" arg="hierBranch" op="equ" val="init">
                    <dgm:choose name="Name112">
                      <dgm:if name="Name113" axis="des" func="maxDepth" op="lte" val="1">
                        <dgm:alg type="hierRoot">
                          <dgm:param type="hierAlign" val="tL"/>
                        </dgm:alg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 val="0.65"/>
                        </dgm:constrLst>
                      </dgm:if>
                      <dgm:else name="Name114">
                        <dgm:alg type="hierRoot"/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/>
                          <dgm:constr type="bendDist" for="des" ptType="parTrans" refType="sp" fact="0.5"/>
                        </dgm:constrLst>
                      </dgm:else>
                    </dgm:choose>
                  </dgm:if>
                  <dgm:else name="Name115"/>
                </dgm:choose>
                <dgm:layoutNode name="rootComposite3">
                  <dgm:alg type="composite"/>
                  <dgm:shape xmlns:r="http://schemas.openxmlformats.org/officeDocument/2006/relationships" r:blip="">
                    <dgm:adjLst/>
                  </dgm:shape>
                  <dgm:presOf axis="self" ptType="node" cnt="1"/>
                  <dgm:choose name="Name116">
                    <dgm:if name="Name117" func="var" arg="hierBranch" op="equ" val="init">
                      <dgm:constrLst>
                        <dgm:constr type="l" for="ch" forName="rootText3"/>
                        <dgm:constr type="t" for="ch" forName="rootText3" refType="h" fact="0.18"/>
                        <dgm:constr type="w" for="ch" forName="rootText3" refType="w"/>
                        <dgm:constr type="h" for="ch" forName="rootText3" refType="h" fact="0.64"/>
                        <dgm:constr type="l" for="ch" forName="topArc3" refType="w" fact="0.25"/>
                        <dgm:constr type="t" for="ch" forName="topArc3"/>
                        <dgm:constr type="w" for="ch" forName="topArc3" refType="h" refFor="ch" refForName="topArc3"/>
                        <dgm:constr type="h" for="ch" forName="topArc3" refType="h"/>
                        <dgm:constr type="l" for="ch" forName="bottomArc3" refType="w" fact="0.25"/>
                        <dgm:constr type="t" for="ch" forName="bottomArc3"/>
                        <dgm:constr type="w" for="ch" forName="bottomArc3" refType="h" refFor="ch" refForName="bottomArc3"/>
                        <dgm:constr type="h" for="ch" forName="bottomArc3" refType="h"/>
                        <dgm:constr type="ctrX" for="ch" forName="topConnNode3" refType="w" fact="0.5"/>
                        <dgm:constr type="t" for="ch" forName="topConnNode3"/>
                        <dgm:constr type="w" for="ch" forName="topConnNode3" refType="h" fact="0.76"/>
                        <dgm:constr type="b" for="ch" forName="topConnNode3" refType="t" refFor="ch" refForName="rootText3"/>
                      </dgm:constrLst>
                    </dgm:if>
                    <dgm:if name="Name118" func="var" arg="hierBranch" op="equ" val="l">
                      <dgm:constrLst>
                        <dgm:constr type="l" for="ch" forName="rootText3"/>
                        <dgm:constr type="t" for="ch" forName="rootText3" refType="h" fact="0.18"/>
                        <dgm:constr type="w" for="ch" forName="rootText3" refType="w"/>
                        <dgm:constr type="h" for="ch" forName="rootText3" refType="h" fact="0.64"/>
                        <dgm:constr type="l" for="ch" forName="topArc3" refType="w" fact="0.25"/>
                        <dgm:constr type="t" for="ch" forName="topArc3"/>
                        <dgm:constr type="w" for="ch" forName="topArc3" refType="h" refFor="ch" refForName="topArc3"/>
                        <dgm:constr type="h" for="ch" forName="topArc3" refType="h"/>
                        <dgm:constr type="l" for="ch" forName="bottomArc3" refType="w" fact="0.25"/>
                        <dgm:constr type="t" for="ch" forName="bottomArc3"/>
                        <dgm:constr type="w" for="ch" forName="bottomArc3" refType="h" refFor="ch" refForName="bottomArc3"/>
                        <dgm:constr type="h" for="ch" forName="bottomArc3" refType="h"/>
                        <dgm:constr type="ctrX" for="ch" forName="topConnNode3" refType="w" fact="0.5"/>
                        <dgm:constr type="t" for="ch" forName="topConnNode3"/>
                        <dgm:constr type="w" for="ch" forName="topConnNode3" refType="h" fact="0.76"/>
                        <dgm:constr type="b" for="ch" forName="topConnNode3" refType="t" refFor="ch" refForName="rootText3"/>
                      </dgm:constrLst>
                    </dgm:if>
                    <dgm:if name="Name119" func="var" arg="hierBranch" op="equ" val="r">
                      <dgm:constrLst>
                        <dgm:constr type="l" for="ch" forName="rootText3"/>
                        <dgm:constr type="t" for="ch" forName="rootText3" refType="h" fact="0.18"/>
                        <dgm:constr type="w" for="ch" forName="rootText3" refType="w"/>
                        <dgm:constr type="h" for="ch" forName="rootText3" refType="h" fact="0.64"/>
                        <dgm:constr type="l" for="ch" forName="topArc3" refType="w" fact="0.25"/>
                        <dgm:constr type="t" for="ch" forName="topArc3"/>
                        <dgm:constr type="w" for="ch" forName="topArc3" refType="h" refFor="ch" refForName="topArc3"/>
                        <dgm:constr type="h" for="ch" forName="topArc3" refType="h"/>
                        <dgm:constr type="l" for="ch" forName="bottomArc3" refType="w" fact="0.25"/>
                        <dgm:constr type="t" for="ch" forName="bottomArc3"/>
                        <dgm:constr type="w" for="ch" forName="bottomArc3" refType="h" refFor="ch" refForName="bottomArc3"/>
                        <dgm:constr type="h" for="ch" forName="bottomArc3" refType="h"/>
                        <dgm:constr type="ctrX" for="ch" forName="topConnNode3" refType="w" fact="0.5"/>
                        <dgm:constr type="t" for="ch" forName="topConnNode3"/>
                        <dgm:constr type="w" for="ch" forName="topConnNode3" refType="h" fact="0.76"/>
                        <dgm:constr type="b" for="ch" forName="topConnNode3" refType="t" refFor="ch" refForName="rootText3"/>
                      </dgm:constrLst>
                    </dgm:if>
                    <dgm:else name="Name120">
                      <dgm:constrLst>
                        <dgm:constr type="l" for="ch" forName="rootText3"/>
                        <dgm:constr type="t" for="ch" forName="rootText3" refType="h" fact="0.18"/>
                        <dgm:constr type="w" for="ch" forName="rootText3" refType="w"/>
                        <dgm:constr type="h" for="ch" forName="rootText3" refType="h" fact="0.64"/>
                        <dgm:constr type="l" for="ch" forName="topArc3" refType="w" fact="0.25"/>
                        <dgm:constr type="t" for="ch" forName="topArc3"/>
                        <dgm:constr type="w" for="ch" forName="topArc3" refType="h" refFor="ch" refForName="topArc3"/>
                        <dgm:constr type="h" for="ch" forName="topArc3" refType="h"/>
                        <dgm:constr type="l" for="ch" forName="bottomArc3" refType="w" fact="0.25"/>
                        <dgm:constr type="t" for="ch" forName="bottomArc3"/>
                        <dgm:constr type="w" for="ch" forName="bottomArc3" refType="h" refFor="ch" refForName="bottomArc3"/>
                        <dgm:constr type="h" for="ch" forName="bottomArc3" refType="h"/>
                        <dgm:constr type="ctrX" for="ch" forName="topConnNode3" refType="w" fact="0.5"/>
                        <dgm:constr type="t" for="ch" forName="topConnNode3"/>
                        <dgm:constr type="w" for="ch" forName="topConnNode3" refType="h" fact="0.76"/>
                        <dgm:constr type="b" for="ch" forName="topConnNode3" refType="t" refFor="ch" refForName="rootText3"/>
                      </dgm:constrLst>
                    </dgm:else>
                  </dgm:choose>
                  <dgm:layoutNode name="rootText3" styleLbl="alignAcc1">
                    <dgm:varLst>
                      <dgm:chPref val="3"/>
                    </dgm:varLst>
                    <dgm:alg type="tx"/>
                    <dgm:shape xmlns:r="http://schemas.openxmlformats.org/officeDocument/2006/relationships" type="rect" r:blip="" hideGeom="1">
                      <dgm:adjLst/>
                    </dgm:shape>
                    <dgm:presOf axis="self" ptType="node" cnt="1"/>
                    <dgm:constrLst>
                      <dgm:constr type="primFontSz" val="65"/>
                      <dgm:constr type="lMarg" refType="primFontSz" fact="0.05"/>
                      <dgm:constr type="rMarg" refType="primFontSz" fact="0.05"/>
                      <dgm:constr type="tMarg" refType="primFontSz" fact="0.05"/>
                      <dgm:constr type="bMarg" refType="primFontSz" fact="0.05"/>
                    </dgm:constrLst>
                    <dgm:ruleLst>
                      <dgm:rule type="primFontSz" val="5" fact="NaN" max="NaN"/>
                    </dgm:ruleLst>
                  </dgm:layoutNode>
                  <dgm:layoutNode name="topArc3" styleLbl="parChTrans1D1" moveWith="rootText3">
                    <dgm:alg type="sp"/>
                    <dgm:shape xmlns:r="http://schemas.openxmlformats.org/officeDocument/2006/relationships" type="arc" r:blip="" zOrderOff="-2">
                      <dgm:adjLst>
                        <dgm:adj idx="1" val="-140"/>
                        <dgm:adj idx="2" val="-40"/>
                      </dgm:adjLst>
                    </dgm:shape>
                    <dgm:presOf/>
                  </dgm:layoutNode>
                  <dgm:layoutNode name="bottomArc3" styleLbl="parChTrans1D1" moveWith="rootText3">
                    <dgm:alg type="sp"/>
                    <dgm:shape xmlns:r="http://schemas.openxmlformats.org/officeDocument/2006/relationships" type="arc" r:blip="" zOrderOff="-2">
                      <dgm:adjLst>
                        <dgm:adj idx="1" val="40"/>
                        <dgm:adj idx="2" val="140"/>
                      </dgm:adjLst>
                    </dgm:shape>
                    <dgm:presOf/>
                  </dgm:layoutNode>
                  <dgm:layoutNode name="topConnNode3" moveWith="rootText3">
                    <dgm:alg type="sp"/>
                    <dgm:shape xmlns:r="http://schemas.openxmlformats.org/officeDocument/2006/relationships" type="rect" r:blip="" hideGeom="1">
                      <dgm:adjLst/>
                    </dgm:shape>
                    <dgm:presOf axis="self" ptType="node" cnt="1"/>
                  </dgm:layoutNode>
                </dgm:layoutNode>
                <dgm:layoutNode name="hierChild6">
                  <dgm:choose name="Name121">
                    <dgm:if name="Name122" func="var" arg="hierBranch" op="equ" val="l">
                      <dgm:alg type="hierChild">
                        <dgm:param type="chAlign" val="r"/>
                        <dgm:param type="linDir" val="fromT"/>
                      </dgm:alg>
                    </dgm:if>
                    <dgm:if name="Name123" func="var" arg="hierBranch" op="equ" val="r">
                      <dgm:alg type="hierChild">
                        <dgm:param type="chAlign" val="l"/>
                        <dgm:param type="linDir" val="fromT"/>
                      </dgm:alg>
                    </dgm:if>
                    <dgm:if name="Name124" func="var" arg="hierBranch" op="equ" val="hang">
                      <dgm:choose name="Name125">
                        <dgm:if name="Name126" func="var" arg="dir" op="equ" val="norm">
                          <dgm:alg type="hierChild">
                            <dgm:param type="chAlign" val="l"/>
                            <dgm:param type="linDir" val="fromL"/>
                            <dgm:param type="secChAlign" val="t"/>
                            <dgm:param type="secLinDir" val="fromT"/>
                          </dgm:alg>
                        </dgm:if>
                        <dgm:else name="Name127">
                          <dgm:alg type="hierChild">
                            <dgm:param type="chAlign" val="l"/>
                            <dgm:param type="linDir" val="fromR"/>
                            <dgm:param type="secChAlign" val="t"/>
                            <dgm:param type="secLinDir" val="fromT"/>
                          </dgm:alg>
                        </dgm:else>
                      </dgm:choose>
                    </dgm:if>
                    <dgm:if name="Name128" func="var" arg="hierBranch" op="equ" val="std">
                      <dgm:choose name="Name129">
                        <dgm:if name="Name130" func="var" arg="dir" op="equ" val="norm">
                          <dgm:alg type="hierChild"/>
                        </dgm:if>
                        <dgm:else name="Name131">
                          <dgm:alg type="hierChild">
                            <dgm:param type="linDir" val="fromR"/>
                          </dgm:alg>
                        </dgm:else>
                      </dgm:choose>
                    </dgm:if>
                    <dgm:if name="Name132" func="var" arg="hierBranch" op="equ" val="init">
                      <dgm:choose name="Name133">
                        <dgm:if name="Name134" axis="des" func="maxDepth" op="lte" val="1">
                          <dgm:alg type="hierChild">
                            <dgm:param type="chAlign" val="l"/>
                            <dgm:param type="linDir" val="fromT"/>
                          </dgm:alg>
                        </dgm:if>
                        <dgm:else name="Name135">
                          <dgm:alg type="hierChild"/>
                        </dgm:else>
                      </dgm:choose>
                    </dgm:if>
                    <dgm:else name="Name136"/>
                  </dgm:choose>
                  <dgm:shape xmlns:r="http://schemas.openxmlformats.org/officeDocument/2006/relationships" r:blip="">
                    <dgm:adjLst/>
                  </dgm:shape>
                  <dgm:presOf/>
                  <dgm:forEach name="Name137" ref="rep2a"/>
                </dgm:layoutNode>
                <dgm:layoutNode name="hierChild7">
                  <dgm:choose name="Name138">
                    <dgm:if name="Name139" func="var" arg="dir" op="equ" val="norm">
                      <dgm:alg type="hierChild">
                        <dgm:param type="chAlign" val="l"/>
                        <dgm:param type="linDir" val="fromL"/>
                        <dgm:param type="secChAlign" val="t"/>
                        <dgm:param type="secLinDir" val="fromT"/>
                      </dgm:alg>
                    </dgm:if>
                    <dgm:else name="Name140">
                      <dgm:alg type="hierChild">
                        <dgm:param type="chAlign" val="l"/>
                        <dgm:param type="linDir" val="fromR"/>
                        <dgm:param type="secChAlign" val="t"/>
                        <dgm:param type="secLinDir" val="fromT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forEach name="Name141" ref="rep2b"/>
                </dgm:layoutNode>
              </dgm:layoutNode>
            </dgm:forEach>
          </dgm:layoutNode>
        </dgm:layoutNode>
      </dgm:forEach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8/layout/HalfCircleOrganizationChart">
  <dgm:title val=""/>
  <dgm:desc val=""/>
  <dgm:catLst>
    <dgm:cat type="hierarchy" pri="1500"/>
  </dgm:catLst>
  <dgm:sampData>
    <dgm:dataModel>
      <dgm:ptLst>
        <dgm:pt modelId="0" type="doc"/>
        <dgm:pt modelId="1">
          <dgm:prSet phldr="1"/>
        </dgm:pt>
        <dgm:pt modelId="11" type="asst">
          <dgm:prSet phldr="1"/>
        </dgm:pt>
        <dgm:pt modelId="12">
          <dgm:prSet phldr="1"/>
        </dgm:pt>
        <dgm:pt modelId="13">
          <dgm:prSet phldr="1"/>
        </dgm:pt>
        <dgm:pt modelId="14">
          <dgm:prSet phldr="1"/>
        </dgm:pt>
      </dgm:ptLst>
      <dgm:cxnLst>
        <dgm:cxn modelId="2" srcId="0" destId="1" srcOrd="0" destOrd="0"/>
        <dgm:cxn modelId="15" srcId="1" destId="11" srcOrd="0" destOrd="0"/>
        <dgm:cxn modelId="16" srcId="1" destId="12" srcOrd="1" destOrd="0"/>
        <dgm:cxn modelId="17" srcId="1" destId="13" srcOrd="2" destOrd="0"/>
        <dgm:cxn modelId="18" srcId="1" destId="14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 type="asst">
          <dgm:prSet phldr="1"/>
        </dgm:pt>
        <dgm:pt modelId="12">
          <dgm:prSet phldr="1"/>
        </dgm:pt>
        <dgm:pt modelId="13">
          <dgm:prSet phldr="1"/>
        </dgm:pt>
        <dgm:pt modelId="14">
          <dgm:prSet phldr="1"/>
        </dgm:pt>
      </dgm:ptLst>
      <dgm:cxnLst>
        <dgm:cxn modelId="2" srcId="0" destId="1" srcOrd="0" destOrd="0"/>
        <dgm:cxn modelId="15" srcId="1" destId="11" srcOrd="0" destOrd="0"/>
        <dgm:cxn modelId="16" srcId="1" destId="12" srcOrd="1" destOrd="0"/>
        <dgm:cxn modelId="17" srcId="1" destId="13" srcOrd="2" destOrd="0"/>
        <dgm:cxn modelId="18" srcId="1" destId="14" srcOrd="2" destOrd="0"/>
      </dgm:cxnLst>
      <dgm:bg/>
      <dgm:whole/>
    </dgm:dataModel>
  </dgm:clrData>
  <dgm:layoutNode name="Name0">
    <dgm:varLst>
      <dgm:orgChart val="1"/>
      <dgm:chPref val="1"/>
      <dgm:dir/>
      <dgm:animOne val="branch"/>
      <dgm:animLvl val="lvl"/>
      <dgm:resizeHandles/>
    </dgm:varLst>
    <dgm:choose name="Name1">
      <dgm:if name="Name2" func="var" arg="dir" op="equ" val="norm">
        <dgm:alg type="hierChild">
          <dgm:param type="linDir" val="fromL"/>
        </dgm:alg>
      </dgm:if>
      <dgm:else name="Name3">
        <dgm:alg type="hierChild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w" for="des" forName="rootComposite1" refType="w" fact="10"/>
      <dgm:constr type="h" for="des" forName="rootComposite1" refType="w" refFor="des" refForName="rootComposite1" fact="0.5"/>
      <dgm:constr type="w" for="des" forName="rootComposite2" refType="w" fact="10"/>
      <dgm:constr type="h" for="des" forName="rootComposite2" refType="w" refFor="des" refForName="rootComposite1" fact="0.5"/>
      <dgm:constr type="w" for="des" forName="rootComposite3" refType="w" fact="10"/>
      <dgm:constr type="h" for="des" forName="rootComposite3" refType="w" refFor="des" refForName="rootComposite1" fact="0.5"/>
      <dgm:constr type="primFontSz" for="des" ptType="node" op="equ"/>
      <dgm:constr type="sp" for="des" op="equ"/>
      <dgm:constr type="sp" for="des" forName="hierRoot1" refType="w" refFor="des" refForName="rootComposite1" fact="0.21"/>
      <dgm:constr type="sp" for="des" forName="hierRoot2" refType="sp" refFor="des" refForName="hierRoot1"/>
      <dgm:constr type="sp" for="des" forName="hierRoot3" refType="sp" refFor="des" refForName="hierRoot1"/>
      <dgm:constr type="sibSp" refType="w" refFor="des" refForName="rootComposite1" fact="0.21"/>
      <dgm:constr type="sibSp" for="des" forName="hierChild2" refType="sibSp"/>
      <dgm:constr type="sibSp" for="des" forName="hierChild3" refType="sibSp"/>
      <dgm:constr type="sibSp" for="des" forName="hierChild4" refType="sibSp"/>
      <dgm:constr type="sibSp" for="des" forName="hierChild5" refType="sibSp"/>
      <dgm:constr type="sibSp" for="des" forName="hierChild6" refType="sibSp"/>
      <dgm:constr type="sibSp" for="des" forName="hierChild7" refType="sibSp"/>
      <dgm:constr type="secSibSp" refType="w" refFor="des" refForName="rootComposite1" fact="0.21"/>
      <dgm:constr type="secSibSp" for="des" forName="hierChild2" refType="secSibSp"/>
      <dgm:constr type="secSibSp" for="des" forName="hierChild3" refType="secSibSp"/>
      <dgm:constr type="secSibSp" for="des" forName="hierChild4" refType="secSibSp"/>
      <dgm:constr type="secSibSp" for="des" forName="hierChild5" refType="secSibSp"/>
      <dgm:constr type="secSibSp" for="des" forName="hierChild6" refType="secSibSp"/>
      <dgm:constr type="secSibSp" for="des" forName="hierChild7" refType="secSibSp"/>
    </dgm:constrLst>
    <dgm:forEach name="Name4" axis="ch">
      <dgm:forEach name="Name5" axis="self" ptType="node">
        <dgm:layoutNode name="hierRoot1">
          <dgm:varLst>
            <dgm:hierBranch val="init"/>
          </dgm:varLst>
          <dgm:choose name="Name6">
            <dgm:if name="Name7" func="var" arg="hierBranch" op="equ" val="l">
              <dgm:alg type="hierRoot">
                <dgm:param type="hierAlign" val="tR"/>
              </dgm:alg>
              <dgm:constrLst>
                <dgm:constr type="alignOff" val="0.65"/>
              </dgm:constrLst>
            </dgm:if>
            <dgm:if name="Name8" func="var" arg="hierBranch" op="equ" val="r">
              <dgm:alg type="hierRoot">
                <dgm:param type="hierAlign" val="tL"/>
              </dgm:alg>
              <dgm:constrLst>
                <dgm:constr type="alignOff" val="0.65"/>
              </dgm:constrLst>
            </dgm:if>
            <dgm:if name="Name9" func="var" arg="hierBranch" op="equ" val="hang">
              <dgm:alg type="hierRoot"/>
              <dgm:constrLst>
                <dgm:constr type="alignOff" val="0.65"/>
              </dgm:constrLst>
            </dgm:if>
            <dgm:else name="Name10">
              <dgm:alg type="hierRoot"/>
              <dgm:constrLst>
                <dgm:constr type="alignOff"/>
                <dgm:constr type="bendDist" for="des" ptType="parTrans" refType="sp" fact="0.5"/>
              </dgm:constrLst>
            </dgm:else>
          </dgm:choose>
          <dgm:shape xmlns:r="http://schemas.openxmlformats.org/officeDocument/2006/relationships" r:blip="">
            <dgm:adjLst/>
          </dgm:shape>
          <dgm:presOf/>
          <dgm:layoutNode name="rootComposite1">
            <dgm:alg type="composite"/>
            <dgm:shape xmlns:r="http://schemas.openxmlformats.org/officeDocument/2006/relationships" r:blip="">
              <dgm:adjLst/>
            </dgm:shape>
            <dgm:presOf axis="self" ptType="node" cnt="1"/>
            <dgm:choose name="Name11">
              <dgm:if name="Name12" func="var" arg="hierBranch" op="equ" val="init">
                <dgm:constrLst>
                  <dgm:constr type="l" for="ch" forName="rootText1"/>
                  <dgm:constr type="t" for="ch" forName="rootText1" refType="h" fact="0.18"/>
                  <dgm:constr type="w" for="ch" forName="rootText1" refType="w"/>
                  <dgm:constr type="h" for="ch" forName="rootText1" refType="h" fact="0.64"/>
                  <dgm:constr type="l" for="ch" forName="topArc1" refType="w" fact="0.25"/>
                  <dgm:constr type="t" for="ch" forName="topArc1"/>
                  <dgm:constr type="w" for="ch" forName="topArc1" refType="h" refFor="ch" refForName="topArc1"/>
                  <dgm:constr type="h" for="ch" forName="topArc1" refType="h"/>
                  <dgm:constr type="l" for="ch" forName="bottomArc1" refType="w" fact="0.25"/>
                  <dgm:constr type="t" for="ch" forName="bottomArc1"/>
                  <dgm:constr type="w" for="ch" forName="bottomArc1" refType="h" refFor="ch" refForName="bottomArc1"/>
                  <dgm:constr type="h" for="ch" forName="bottomArc1" refType="h"/>
                  <dgm:constr type="ctrX" for="ch" forName="topConnNode1" refType="w" fact="0.5"/>
                  <dgm:constr type="t" for="ch" forName="topConnNode1"/>
                  <dgm:constr type="w" for="ch" forName="topConnNode1" refType="h" fact="0.76"/>
                  <dgm:constr type="b" for="ch" forName="topConnNode1" refType="t" refFor="ch" refForName="rootText1"/>
                </dgm:constrLst>
              </dgm:if>
              <dgm:if name="Name13" func="var" arg="hierBranch" op="equ" val="l">
                <dgm:constrLst>
                  <dgm:constr type="l" for="ch" forName="rootText1"/>
                  <dgm:constr type="t" for="ch" forName="rootText1" refType="h" fact="0.18"/>
                  <dgm:constr type="w" for="ch" forName="rootText1" refType="w"/>
                  <dgm:constr type="h" for="ch" forName="rootText1" refType="h" fact="0.64"/>
                  <dgm:constr type="l" for="ch" forName="topArc1" refType="w" fact="0.25"/>
                  <dgm:constr type="t" for="ch" forName="topArc1"/>
                  <dgm:constr type="w" for="ch" forName="topArc1" refType="h" refFor="ch" refForName="topArc1"/>
                  <dgm:constr type="h" for="ch" forName="topArc1" refType="h"/>
                  <dgm:constr type="l" for="ch" forName="bottomArc1" refType="w" fact="0.25"/>
                  <dgm:constr type="t" for="ch" forName="bottomArc1"/>
                  <dgm:constr type="w" for="ch" forName="bottomArc1" refType="h" refFor="ch" refForName="bottomArc1"/>
                  <dgm:constr type="h" for="ch" forName="bottomArc1" refType="h"/>
                  <dgm:constr type="ctrX" for="ch" forName="topConnNode1" refType="w" fact="0.5"/>
                  <dgm:constr type="t" for="ch" forName="topConnNode1"/>
                  <dgm:constr type="w" for="ch" forName="topConnNode1" refType="h" fact="0.76"/>
                  <dgm:constr type="b" for="ch" forName="topConnNode1" refType="t" refFor="ch" refForName="rootText1"/>
                </dgm:constrLst>
              </dgm:if>
              <dgm:if name="Name14" func="var" arg="hierBranch" op="equ" val="r">
                <dgm:constrLst>
                  <dgm:constr type="l" for="ch" forName="rootText1"/>
                  <dgm:constr type="t" for="ch" forName="rootText1" refType="h" fact="0.18"/>
                  <dgm:constr type="w" for="ch" forName="rootText1" refType="w"/>
                  <dgm:constr type="h" for="ch" forName="rootText1" refType="h" fact="0.64"/>
                  <dgm:constr type="l" for="ch" forName="topArc1" refType="w" fact="0.25"/>
                  <dgm:constr type="t" for="ch" forName="topArc1"/>
                  <dgm:constr type="w" for="ch" forName="topArc1" refType="h" refFor="ch" refForName="topArc1"/>
                  <dgm:constr type="h" for="ch" forName="topArc1" refType="h"/>
                  <dgm:constr type="l" for="ch" forName="bottomArc1" refType="w" fact="0.25"/>
                  <dgm:constr type="t" for="ch" forName="bottomArc1"/>
                  <dgm:constr type="w" for="ch" forName="bottomArc1" refType="h" refFor="ch" refForName="bottomArc1"/>
                  <dgm:constr type="h" for="ch" forName="bottomArc1" refType="h"/>
                  <dgm:constr type="ctrX" for="ch" forName="topConnNode1" refType="w" fact="0.5"/>
                  <dgm:constr type="t" for="ch" forName="topConnNode1"/>
                  <dgm:constr type="w" for="ch" forName="topConnNode1" refType="h" fact="0.76"/>
                  <dgm:constr type="b" for="ch" forName="topConnNode1" refType="t" refFor="ch" refForName="rootText1"/>
                </dgm:constrLst>
              </dgm:if>
              <dgm:else name="Name15">
                <dgm:constrLst>
                  <dgm:constr type="l" for="ch" forName="rootText1"/>
                  <dgm:constr type="t" for="ch" forName="rootText1" refType="h" fact="0.18"/>
                  <dgm:constr type="w" for="ch" forName="rootText1" refType="w"/>
                  <dgm:constr type="h" for="ch" forName="rootText1" refType="h" fact="0.64"/>
                  <dgm:constr type="l" for="ch" forName="topArc1" refType="w" fact="0.25"/>
                  <dgm:constr type="t" for="ch" forName="topArc1"/>
                  <dgm:constr type="w" for="ch" forName="topArc1" refType="h" refFor="ch" refForName="topArc1"/>
                  <dgm:constr type="h" for="ch" forName="topArc1" refType="h"/>
                  <dgm:constr type="l" for="ch" forName="bottomArc1" refType="w" fact="0.25"/>
                  <dgm:constr type="t" for="ch" forName="bottomArc1"/>
                  <dgm:constr type="w" for="ch" forName="bottomArc1" refType="h" refFor="ch" refForName="bottomArc1"/>
                  <dgm:constr type="h" for="ch" forName="bottomArc1" refType="h"/>
                  <dgm:constr type="ctrX" for="ch" forName="topConnNode1" refType="w" fact="0.5"/>
                  <dgm:constr type="t" for="ch" forName="topConnNode1"/>
                  <dgm:constr type="w" for="ch" forName="topConnNode1" refType="h" fact="0.76"/>
                  <dgm:constr type="b" for="ch" forName="topConnNode1" refType="t" refFor="ch" refForName="rootText1"/>
                </dgm:constrLst>
              </dgm:else>
            </dgm:choose>
            <dgm:layoutNode name="rootText1" styleLbl="alignAcc1">
              <dgm:varLst>
                <dgm:chPref val="3"/>
              </dgm:varLst>
              <dgm:alg type="tx"/>
              <dgm:shape xmlns:r="http://schemas.openxmlformats.org/officeDocument/2006/relationships" type="rect" r:blip="" hideGeom="1">
                <dgm:adjLst/>
              </dgm:shape>
              <dgm:presOf axis="self" ptType="node" cnt="1"/>
              <dgm:constrLst>
                <dgm:constr type="primFontSz" val="65"/>
                <dgm:constr type="lMarg" refType="primFontSz" fact="0.05"/>
                <dgm:constr type="rMarg" refType="primFontSz" fact="0.05"/>
                <dgm:constr type="tMarg" refType="primFontSz" fact="0.05"/>
                <dgm:constr type="bMarg" refType="primFontSz" fact="0.05"/>
              </dgm:constrLst>
              <dgm:ruleLst>
                <dgm:rule type="primFontSz" val="5" fact="NaN" max="NaN"/>
              </dgm:ruleLst>
            </dgm:layoutNode>
            <dgm:layoutNode name="topArc1" styleLbl="parChTrans1D1" moveWith="rootText1">
              <dgm:alg type="sp"/>
              <dgm:shape xmlns:r="http://schemas.openxmlformats.org/officeDocument/2006/relationships" type="arc" r:blip="" zOrderOff="-2">
                <dgm:adjLst>
                  <dgm:adj idx="1" val="-140"/>
                  <dgm:adj idx="2" val="-40"/>
                </dgm:adjLst>
              </dgm:shape>
              <dgm:presOf/>
            </dgm:layoutNode>
            <dgm:layoutNode name="bottomArc1" styleLbl="parChTrans1D1" moveWith="rootText1">
              <dgm:alg type="sp"/>
              <dgm:shape xmlns:r="http://schemas.openxmlformats.org/officeDocument/2006/relationships" type="arc" r:blip="" zOrderOff="-2">
                <dgm:adjLst>
                  <dgm:adj idx="1" val="40"/>
                  <dgm:adj idx="2" val="140"/>
                </dgm:adjLst>
              </dgm:shape>
              <dgm:presOf/>
            </dgm:layoutNode>
            <dgm:layoutNode name="topConnNode1" moveWith="rootText1">
              <dgm:alg type="sp"/>
              <dgm:shape xmlns:r="http://schemas.openxmlformats.org/officeDocument/2006/relationships" type="rect" r:blip="" hideGeom="1">
                <dgm:adjLst/>
              </dgm:shape>
              <dgm:presOf axis="self" ptType="node" cnt="1"/>
            </dgm:layoutNode>
          </dgm:layoutNode>
          <dgm:layoutNode name="hierChild2">
            <dgm:choose name="Name16">
              <dgm:if name="Name17" func="var" arg="hierBranch" op="equ" val="l">
                <dgm:alg type="hierChild">
                  <dgm:param type="chAlign" val="r"/>
                  <dgm:param type="linDir" val="fromT"/>
                </dgm:alg>
              </dgm:if>
              <dgm:if name="Name18" func="var" arg="hierBranch" op="equ" val="r">
                <dgm:alg type="hierChild">
                  <dgm:param type="chAlign" val="l"/>
                  <dgm:param type="linDir" val="fromT"/>
                </dgm:alg>
              </dgm:if>
              <dgm:if name="Name19" func="var" arg="hierBranch" op="equ" val="hang">
                <dgm:choose name="Name20">
                  <dgm:if name="Name21" func="var" arg="dir" op="equ" val="norm">
                    <dgm:alg type="hierChild">
                      <dgm:param type="chAlign" val="l"/>
                      <dgm:param type="linDir" val="fromL"/>
                      <dgm:param type="secChAlign" val="t"/>
                      <dgm:param type="secLinDir" val="fromT"/>
                    </dgm:alg>
                  </dgm:if>
                  <dgm:else name="Name22">
                    <dgm:alg type="hierChild">
                      <dgm:param type="chAlign" val="l"/>
                      <dgm:param type="linDir" val="fromR"/>
                      <dgm:param type="secChAlign" val="t"/>
                      <dgm:param type="secLinDir" val="fromT"/>
                    </dgm:alg>
                  </dgm:else>
                </dgm:choose>
              </dgm:if>
              <dgm:else name="Name23">
                <dgm:choose name="Name24">
                  <dgm:if name="Name25" func="var" arg="dir" op="equ" val="norm">
                    <dgm:alg type="hierChild"/>
                  </dgm:if>
                  <dgm:else name="Name26">
                    <dgm:alg type="hierChild">
                      <dgm:param type="linDir" val="fromR"/>
                    </dgm:alg>
                  </dgm:else>
                </dgm:choose>
              </dgm:else>
            </dgm:choose>
            <dgm:shape xmlns:r="http://schemas.openxmlformats.org/officeDocument/2006/relationships" r:blip="">
              <dgm:adjLst/>
            </dgm:shape>
            <dgm:presOf/>
            <dgm:forEach name="rep2a" axis="ch" ptType="nonAsst">
              <dgm:forEach name="Name27" axis="precedSib" ptType="parTrans" st="-1" cnt="1">
                <dgm:layoutNode name="Name28">
                  <dgm:choose name="Name29">
                    <dgm:if name="Name30" func="var" arg="hierBranch" op="equ" val="std">
                      <dgm:choose name="Name31">
                        <dgm:if name="Name32" axis="self" func="depth" op="lte" val="2">
                          <dgm:alg type="conn">
                            <dgm:param type="connRout" val="bend"/>
                            <dgm:param type="dim" val="1D"/>
                            <dgm:param type="endSty" val="noArr"/>
                            <dgm:param type="begPts" val="bCtr"/>
                            <dgm:param type="endPts" val="tCtr"/>
                            <dgm:param type="bendPt" val="end"/>
                            <dgm:param type="srcNode" val="bottomArc1"/>
                            <dgm:param type="dstNode" val="topArc2"/>
                          </dgm:alg>
                        </dgm:if>
                        <dgm:if name="Name33" axis="par" ptType="asst" func="cnt" op="equ" val="1">
                          <dgm:alg type="conn">
                            <dgm:param type="connRout" val="bend"/>
                            <dgm:param type="dim" val="1D"/>
                            <dgm:param type="endSty" val="noArr"/>
                            <dgm:param type="begPts" val="bCtr"/>
                            <dgm:param type="endPts" val="tCtr"/>
                            <dgm:param type="bendPt" val="end"/>
                            <dgm:param type="srcNode" val="bottomArc3"/>
                            <dgm:param type="dstNode" val="topArc2"/>
                          </dgm:alg>
                        </dgm:if>
                        <dgm:else name="Name34">
                          <dgm:alg type="conn">
                            <dgm:param type="connRout" val="bend"/>
                            <dgm:param type="dim" val="1D"/>
                            <dgm:param type="endSty" val="noArr"/>
                            <dgm:param type="begPts" val="bCtr"/>
                            <dgm:param type="endPts" val="tCtr"/>
                            <dgm:param type="bendPt" val="end"/>
                            <dgm:param type="srcNode" val="bottomArc2"/>
                            <dgm:param type="dstNode" val="topArc2"/>
                          </dgm:alg>
                        </dgm:else>
                      </dgm:choose>
                    </dgm:if>
                    <dgm:if name="Name35" func="var" arg="hierBranch" op="equ" val="init">
                      <dgm:choose name="Name36">
                        <dgm:if name="Name37" axis="self" func="depth" op="lte" val="2">
                          <dgm:choose name="Name38">
                            <dgm:if name="Name39" axis="self" func="depth" op="lte" val="2">
                              <dgm:alg type="conn">
                                <dgm:param type="connRout" val="bend"/>
                                <dgm:param type="dim" val="1D"/>
                                <dgm:param type="endSty" val="noArr"/>
                                <dgm:param type="begPts" val="bCtr"/>
                                <dgm:param type="endPts" val="tCtr"/>
                                <dgm:param type="bendPt" val="end"/>
                                <dgm:param type="srcNode" val="bottomArc1"/>
                                <dgm:param type="dstNode" val="topArc2"/>
                              </dgm:alg>
                            </dgm:if>
                            <dgm:if name="Name40" axis="par" ptType="asst" func="cnt" op="equ" val="1">
                              <dgm:alg type="conn">
                                <dgm:param type="connRout" val="bend"/>
                                <dgm:param type="dim" val="1D"/>
                                <dgm:param type="endSty" val="noArr"/>
                                <dgm:param type="begPts" val="bCtr"/>
                                <dgm:param type="endPts" val="tCtr"/>
                                <dgm:param type="bendPt" val="end"/>
                                <dgm:param type="srcNode" val="bottomArc3"/>
                                <dgm:param type="dstNode" val="topArc2"/>
                              </dgm:alg>
                            </dgm:if>
                            <dgm:else name="Name41">
                              <dgm:alg type="conn">
                                <dgm:param type="connRout" val="bend"/>
                                <dgm:param type="dim" val="1D"/>
                                <dgm:param type="endSty" val="noArr"/>
                                <dgm:param type="begPts" val="bCtr"/>
                                <dgm:param type="endPts" val="tCtr"/>
                                <dgm:param type="bendPt" val="end"/>
                                <dgm:param type="srcNode" val="bottomArc2"/>
                                <dgm:param type="dstNode" val="topArc2"/>
                              </dgm:alg>
                            </dgm:else>
                          </dgm:choose>
                        </dgm:if>
                        <dgm:else name="Name42">
                          <dgm:choose name="Name43">
                            <dgm:if name="Name44" axis="par des" func="maxDepth" op="lte" val="1">
                              <dgm:choose name="Name45">
                                <dgm:if name="Name46" axis="self" func="depth" op="lte" val="2">
                                  <dgm:alg type="conn">
                                    <dgm:param type="connRout" val="bend"/>
                                    <dgm:param type="dim" val="1D"/>
                                    <dgm:param type="endSty" val="noArr"/>
                                    <dgm:param type="begPts" val="bCtr"/>
                                    <dgm:param type="endPts" val="bL bR"/>
                                    <dgm:param type="srcNode" val="bottomArc1"/>
                                    <dgm:param type="dstNode" val="topConnNode2"/>
                                  </dgm:alg>
                                </dgm:if>
                                <dgm:if name="Name47" axis="par" ptType="asst" func="cnt" op="equ" val="1">
                                  <dgm:alg type="conn">
                                    <dgm:param type="connRout" val="bend"/>
                                    <dgm:param type="dim" val="1D"/>
                                    <dgm:param type="endSty" val="noArr"/>
                                    <dgm:param type="begPts" val="bCtr"/>
                                    <dgm:param type="endPts" val="bL bR"/>
                                    <dgm:param type="srcNode" val="bottomArc3"/>
                                    <dgm:param type="dstNode" val="topConnNode2"/>
                                  </dgm:alg>
                                </dgm:if>
                                <dgm:else name="Name48">
                                  <dgm:alg type="conn">
                                    <dgm:param type="connRout" val="bend"/>
                                    <dgm:param type="dim" val="1D"/>
                                    <dgm:param type="endSty" val="noArr"/>
                                    <dgm:param type="begPts" val="bCtr"/>
                                    <dgm:param type="endPts" val="bL bR"/>
                                    <dgm:param type="srcNode" val="bottomArc2"/>
                                    <dgm:param type="dstNode" val="topConnNode2"/>
                                  </dgm:alg>
                                </dgm:else>
                              </dgm:choose>
                            </dgm:if>
                            <dgm:else name="Name49">
                              <dgm:choose name="Name50">
                                <dgm:if name="Name51" axis="self" func="depth" op="lte" val="2">
                                  <dgm:alg type="conn">
                                    <dgm:param type="connRout" val="bend"/>
                                    <dgm:param type="dim" val="1D"/>
                                    <dgm:param type="endSty" val="noArr"/>
                                    <dgm:param type="begPts" val="bCtr"/>
                                    <dgm:param type="endPts" val="tCtr"/>
                                    <dgm:param type="bendPt" val="end"/>
                                    <dgm:param type="srcNode" val="bottomArc1"/>
                                    <dgm:param type="dstNode" val="topArc2"/>
                                  </dgm:alg>
                                </dgm:if>
                                <dgm:if name="Name52" axis="par" ptType="asst" func="cnt" op="equ" val="1">
                                  <dgm:alg type="conn">
                                    <dgm:param type="connRout" val="bend"/>
                                    <dgm:param type="dim" val="1D"/>
                                    <dgm:param type="endSty" val="noArr"/>
                                    <dgm:param type="begPts" val="bCtr"/>
                                    <dgm:param type="endPts" val="tCtr"/>
                                    <dgm:param type="bendPt" val="end"/>
                                    <dgm:param type="srcNode" val="bottomArc3"/>
                                    <dgm:param type="dstNode" val="topArc2"/>
                                  </dgm:alg>
                                </dgm:if>
                                <dgm:else name="Name53">
                                  <dgm:alg type="conn">
                                    <dgm:param type="connRout" val="bend"/>
                                    <dgm:param type="dim" val="1D"/>
                                    <dgm:param type="endSty" val="noArr"/>
                                    <dgm:param type="begPts" val="bCtr"/>
                                    <dgm:param type="endPts" val="tCtr"/>
                                    <dgm:param type="bendPt" val="end"/>
                                    <dgm:param type="srcNode" val="bottomArc2"/>
                                    <dgm:param type="dstNode" val="topArc2"/>
                                  </dgm:alg>
                                </dgm:else>
                              </dgm:choose>
                            </dgm:else>
                          </dgm:choose>
                        </dgm:else>
                      </dgm:choose>
                    </dgm:if>
                    <dgm:else name="Name54">
                      <dgm:choose name="Name55">
                        <dgm:if name="Name56" axis="self" func="depth" op="lte" val="2">
                          <dgm:alg type="conn">
                            <dgm:param type="connRout" val="bend"/>
                            <dgm:param type="dim" val="1D"/>
                            <dgm:param type="endSty" val="noArr"/>
                            <dgm:param type="begPts" val="bCtr"/>
                            <dgm:param type="endPts" val="bL bR"/>
                            <dgm:param type="srcNode" val="bottomArc1"/>
                            <dgm:param type="dstNode" val="topConnNode2"/>
                          </dgm:alg>
                        </dgm:if>
                        <dgm:if name="Name57" axis="par" ptType="asst" func="cnt" op="equ" val="1">
                          <dgm:alg type="conn">
                            <dgm:param type="connRout" val="bend"/>
                            <dgm:param type="dim" val="1D"/>
                            <dgm:param type="endSty" val="noArr"/>
                            <dgm:param type="begPts" val="bCtr"/>
                            <dgm:param type="endPts" val="bL bR"/>
                            <dgm:param type="srcNode" val="bottomArc3"/>
                            <dgm:param type="dstNode" val="topConnNode2"/>
                          </dgm:alg>
                        </dgm:if>
                        <dgm:else name="Name58">
                          <dgm:alg type="conn">
                            <dgm:param type="connRout" val="bend"/>
                            <dgm:param type="dim" val="1D"/>
                            <dgm:param type="endSty" val="noArr"/>
                            <dgm:param type="begPts" val="bCtr"/>
                            <dgm:param type="endPts" val="bL bR"/>
                            <dgm:param type="srcNode" val="bottomArc2"/>
                            <dgm:param type="dstNode" val="topConnNode2"/>
                          </dgm:alg>
                        </dgm:else>
                      </dgm:choose>
                    </dgm:else>
                  </dgm:choose>
                  <dgm:shape xmlns:r="http://schemas.openxmlformats.org/officeDocument/2006/relationships" type="conn" r:blip="" zOrderOff="-99999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</dgm:layoutNode>
              </dgm:forEach>
              <dgm:layoutNode name="hierRoot2">
                <dgm:varLst>
                  <dgm:hierBranch val="init"/>
                </dgm:varLst>
                <dgm:choose name="Name59">
                  <dgm:if name="Name60" func="var" arg="hierBranch" op="equ" val="l">
                    <dgm:alg type="hierRoot">
                      <dgm:param type="hierAlign" val="tR"/>
                    </dgm:alg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 val="0.65"/>
                    </dgm:constrLst>
                  </dgm:if>
                  <dgm:if name="Name61" func="var" arg="hierBranch" op="equ" val="r">
                    <dgm:alg type="hierRoot">
                      <dgm:param type="hierAlign" val="tL"/>
                    </dgm:alg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 val="0.65"/>
                    </dgm:constrLst>
                  </dgm:if>
                  <dgm:if name="Name62" func="var" arg="hierBranch" op="equ" val="std">
                    <dgm:alg type="hierRoot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/>
                      <dgm:constr type="bendDist" for="des" ptType="parTrans" refType="sp" fact="0.5"/>
                    </dgm:constrLst>
                  </dgm:if>
                  <dgm:if name="Name63" func="var" arg="hierBranch" op="equ" val="init">
                    <dgm:choose name="Name64">
                      <dgm:if name="Name65" axis="des" func="maxDepth" op="lte" val="1">
                        <dgm:alg type="hierRoot">
                          <dgm:param type="hierAlign" val="tL"/>
                        </dgm:alg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 val="0.65"/>
                        </dgm:constrLst>
                      </dgm:if>
                      <dgm:else name="Name66">
                        <dgm:alg type="hierRoot"/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/>
                          <dgm:constr type="bendDist" for="des" ptType="parTrans" refType="sp" fact="0.5"/>
                        </dgm:constrLst>
                      </dgm:else>
                    </dgm:choose>
                  </dgm:if>
                  <dgm:else name="Name67">
                    <dgm:alg type="hierRoot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 val="0.65"/>
                    </dgm:constrLst>
                  </dgm:else>
                </dgm:choose>
                <dgm:layoutNode name="rootComposite2">
                  <dgm:alg type="composite"/>
                  <dgm:shape xmlns:r="http://schemas.openxmlformats.org/officeDocument/2006/relationships" r:blip="">
                    <dgm:adjLst/>
                  </dgm:shape>
                  <dgm:presOf axis="self" ptType="node" cnt="1"/>
                  <dgm:choose name="Name68">
                    <dgm:if name="Name69" func="var" arg="hierBranch" op="equ" val="init">
                      <dgm:constrLst>
                        <dgm:constr type="l" for="ch" forName="rootText2"/>
                        <dgm:constr type="t" for="ch" forName="rootText2" refType="h" fact="0.18"/>
                        <dgm:constr type="w" for="ch" forName="rootText2" refType="w"/>
                        <dgm:constr type="h" for="ch" forName="rootText2" refType="h" fact="0.64"/>
                        <dgm:constr type="l" for="ch" forName="topArc2" refType="w" fact="0.25"/>
                        <dgm:constr type="t" for="ch" forName="topArc2"/>
                        <dgm:constr type="w" for="ch" forName="topArc2" refType="h" refFor="ch" refForName="topArc2"/>
                        <dgm:constr type="h" for="ch" forName="topArc2" refType="h"/>
                        <dgm:constr type="l" for="ch" forName="bottomArc2" refType="w" fact="0.25"/>
                        <dgm:constr type="t" for="ch" forName="bottomArc2"/>
                        <dgm:constr type="w" for="ch" forName="bottomArc2" refType="h" refFor="ch" refForName="bottomArc2"/>
                        <dgm:constr type="h" for="ch" forName="bottomArc2" refType="h"/>
                        <dgm:constr type="ctrX" for="ch" forName="topConnNode2" refType="w" fact="0.5"/>
                        <dgm:constr type="t" for="ch" forName="topConnNode2"/>
                        <dgm:constr type="w" for="ch" forName="topConnNode2" refType="h" fact="0.76"/>
                        <dgm:constr type="b" for="ch" forName="topConnNode2" refType="t" refFor="ch" refForName="rootText2"/>
                      </dgm:constrLst>
                    </dgm:if>
                    <dgm:if name="Name70" func="var" arg="hierBranch" op="equ" val="l">
                      <dgm:constrLst>
                        <dgm:constr type="l" for="ch" forName="rootText2"/>
                        <dgm:constr type="t" for="ch" forName="rootText2" refType="h" fact="0.18"/>
                        <dgm:constr type="w" for="ch" forName="rootText2" refType="w"/>
                        <dgm:constr type="h" for="ch" forName="rootText2" refType="h" fact="0.64"/>
                        <dgm:constr type="l" for="ch" forName="topArc2" refType="w" fact="0.25"/>
                        <dgm:constr type="t" for="ch" forName="topArc2"/>
                        <dgm:constr type="w" for="ch" forName="topArc2" refType="h" refFor="ch" refForName="topArc2"/>
                        <dgm:constr type="h" for="ch" forName="topArc2" refType="h"/>
                        <dgm:constr type="l" for="ch" forName="bottomArc2" refType="w" fact="0.25"/>
                        <dgm:constr type="t" for="ch" forName="bottomArc2"/>
                        <dgm:constr type="w" for="ch" forName="bottomArc2" refType="h" refFor="ch" refForName="bottomArc2"/>
                        <dgm:constr type="h" for="ch" forName="bottomArc2" refType="h"/>
                        <dgm:constr type="ctrX" for="ch" forName="topConnNode2" refType="w" fact="0.5"/>
                        <dgm:constr type="t" for="ch" forName="topConnNode2"/>
                        <dgm:constr type="w" for="ch" forName="topConnNode2" refType="h" fact="0.76"/>
                        <dgm:constr type="b" for="ch" forName="topConnNode2" refType="t" refFor="ch" refForName="rootText2"/>
                      </dgm:constrLst>
                    </dgm:if>
                    <dgm:if name="Name71" func="var" arg="hierBranch" op="equ" val="r">
                      <dgm:constrLst>
                        <dgm:constr type="l" for="ch" forName="rootText2"/>
                        <dgm:constr type="t" for="ch" forName="rootText2" refType="h" fact="0.18"/>
                        <dgm:constr type="w" for="ch" forName="rootText2" refType="w"/>
                        <dgm:constr type="h" for="ch" forName="rootText2" refType="h" fact="0.64"/>
                        <dgm:constr type="l" for="ch" forName="topArc2" refType="w" fact="0.25"/>
                        <dgm:constr type="t" for="ch" forName="topArc2"/>
                        <dgm:constr type="w" for="ch" forName="topArc2" refType="h" refFor="ch" refForName="topArc2"/>
                        <dgm:constr type="h" for="ch" forName="topArc2" refType="h"/>
                        <dgm:constr type="l" for="ch" forName="bottomArc2" refType="w" fact="0.25"/>
                        <dgm:constr type="t" for="ch" forName="bottomArc2"/>
                        <dgm:constr type="w" for="ch" forName="bottomArc2" refType="h" refFor="ch" refForName="bottomArc2"/>
                        <dgm:constr type="h" for="ch" forName="bottomArc2" refType="h"/>
                        <dgm:constr type="ctrX" for="ch" forName="topConnNode2" refType="w" fact="0.5"/>
                        <dgm:constr type="t" for="ch" forName="topConnNode2"/>
                        <dgm:constr type="w" for="ch" forName="topConnNode2" refType="h" fact="0.76"/>
                        <dgm:constr type="b" for="ch" forName="topConnNode2" refType="t" refFor="ch" refForName="rootText2"/>
                      </dgm:constrLst>
                    </dgm:if>
                    <dgm:else name="Name72">
                      <dgm:constrLst>
                        <dgm:constr type="l" for="ch" forName="rootText2"/>
                        <dgm:constr type="t" for="ch" forName="rootText2" refType="h" fact="0.18"/>
                        <dgm:constr type="w" for="ch" forName="rootText2" refType="w"/>
                        <dgm:constr type="h" for="ch" forName="rootText2" refType="h" fact="0.64"/>
                        <dgm:constr type="l" for="ch" forName="topArc2" refType="w" fact="0.25"/>
                        <dgm:constr type="t" for="ch" forName="topArc2"/>
                        <dgm:constr type="w" for="ch" forName="topArc2" refType="h" refFor="ch" refForName="topArc2"/>
                        <dgm:constr type="h" for="ch" forName="topArc2" refType="h"/>
                        <dgm:constr type="l" for="ch" forName="bottomArc2" refType="w" fact="0.25"/>
                        <dgm:constr type="t" for="ch" forName="bottomArc2"/>
                        <dgm:constr type="w" for="ch" forName="bottomArc2" refType="h" refFor="ch" refForName="bottomArc2"/>
                        <dgm:constr type="h" for="ch" forName="bottomArc2" refType="h"/>
                        <dgm:constr type="ctrX" for="ch" forName="topConnNode2" refType="w" fact="0.5"/>
                        <dgm:constr type="t" for="ch" forName="topConnNode2"/>
                        <dgm:constr type="w" for="ch" forName="topConnNode2" refType="h" fact="0.76"/>
                        <dgm:constr type="b" for="ch" forName="topConnNode2" refType="t" refFor="ch" refForName="rootText2"/>
                      </dgm:constrLst>
                    </dgm:else>
                  </dgm:choose>
                  <dgm:layoutNode name="rootText2" styleLbl="alignAcc1">
                    <dgm:varLst>
                      <dgm:chPref val="3"/>
                    </dgm:varLst>
                    <dgm:alg type="tx"/>
                    <dgm:shape xmlns:r="http://schemas.openxmlformats.org/officeDocument/2006/relationships" type="rect" r:blip="" hideGeom="1">
                      <dgm:adjLst/>
                    </dgm:shape>
                    <dgm:presOf axis="self" ptType="node" cnt="1"/>
                    <dgm:constrLst>
                      <dgm:constr type="primFontSz" val="65"/>
                      <dgm:constr type="lMarg" refType="primFontSz" fact="0.05"/>
                      <dgm:constr type="rMarg" refType="primFontSz" fact="0.05"/>
                      <dgm:constr type="tMarg" refType="primFontSz" fact="0.05"/>
                      <dgm:constr type="bMarg" refType="primFontSz" fact="0.05"/>
                    </dgm:constrLst>
                    <dgm:ruleLst>
                      <dgm:rule type="primFontSz" val="5" fact="NaN" max="NaN"/>
                    </dgm:ruleLst>
                  </dgm:layoutNode>
                  <dgm:layoutNode name="topArc2" styleLbl="parChTrans1D1" moveWith="rootText2">
                    <dgm:alg type="sp"/>
                    <dgm:shape xmlns:r="http://schemas.openxmlformats.org/officeDocument/2006/relationships" type="arc" r:blip="" zOrderOff="-2">
                      <dgm:adjLst>
                        <dgm:adj idx="1" val="-140"/>
                        <dgm:adj idx="2" val="-40"/>
                      </dgm:adjLst>
                    </dgm:shape>
                    <dgm:presOf/>
                  </dgm:layoutNode>
                  <dgm:layoutNode name="bottomArc2" styleLbl="parChTrans1D1" moveWith="rootText2">
                    <dgm:alg type="sp"/>
                    <dgm:shape xmlns:r="http://schemas.openxmlformats.org/officeDocument/2006/relationships" type="arc" r:blip="" zOrderOff="-2">
                      <dgm:adjLst>
                        <dgm:adj idx="1" val="40"/>
                        <dgm:adj idx="2" val="140"/>
                      </dgm:adjLst>
                    </dgm:shape>
                    <dgm:presOf/>
                  </dgm:layoutNode>
                  <dgm:layoutNode name="topConnNode2" moveWith="rootText2">
                    <dgm:alg type="sp"/>
                    <dgm:shape xmlns:r="http://schemas.openxmlformats.org/officeDocument/2006/relationships" type="rect" r:blip="" hideGeom="1">
                      <dgm:adjLst/>
                    </dgm:shape>
                    <dgm:presOf axis="self" ptType="node" cnt="1"/>
                  </dgm:layoutNode>
                </dgm:layoutNode>
                <dgm:layoutNode name="hierChild4">
                  <dgm:choose name="Name73">
                    <dgm:if name="Name74" func="var" arg="hierBranch" op="equ" val="l">
                      <dgm:alg type="hierChild">
                        <dgm:param type="chAlign" val="r"/>
                        <dgm:param type="linDir" val="fromT"/>
                      </dgm:alg>
                    </dgm:if>
                    <dgm:if name="Name75" func="var" arg="hierBranch" op="equ" val="r">
                      <dgm:alg type="hierChild">
                        <dgm:param type="chAlign" val="l"/>
                        <dgm:param type="linDir" val="fromT"/>
                      </dgm:alg>
                    </dgm:if>
                    <dgm:if name="Name76" func="var" arg="hierBranch" op="equ" val="hang">
                      <dgm:choose name="Name77">
                        <dgm:if name="Name78" func="var" arg="dir" op="equ" val="norm">
                          <dgm:alg type="hierChild">
                            <dgm:param type="chAlign" val="l"/>
                            <dgm:param type="linDir" val="fromL"/>
                            <dgm:param type="secChAlign" val="t"/>
                            <dgm:param type="secLinDir" val="fromT"/>
                          </dgm:alg>
                        </dgm:if>
                        <dgm:else name="Name79">
                          <dgm:alg type="hierChild">
                            <dgm:param type="chAlign" val="l"/>
                            <dgm:param type="linDir" val="fromR"/>
                            <dgm:param type="secChAlign" val="t"/>
                            <dgm:param type="secLinDir" val="fromT"/>
                          </dgm:alg>
                        </dgm:else>
                      </dgm:choose>
                    </dgm:if>
                    <dgm:if name="Name80" func="var" arg="hierBranch" op="equ" val="std">
                      <dgm:choose name="Name81">
                        <dgm:if name="Name82" func="var" arg="dir" op="equ" val="norm">
                          <dgm:alg type="hierChild"/>
                        </dgm:if>
                        <dgm:else name="Name83">
                          <dgm:alg type="hierChild">
                            <dgm:param type="linDir" val="fromR"/>
                          </dgm:alg>
                        </dgm:else>
                      </dgm:choose>
                    </dgm:if>
                    <dgm:if name="Name84" func="var" arg="hierBranch" op="equ" val="init">
                      <dgm:choose name="Name85">
                        <dgm:if name="Name86" axis="des" func="maxDepth" op="lte" val="1">
                          <dgm:alg type="hierChild">
                            <dgm:param type="chAlign" val="l"/>
                            <dgm:param type="linDir" val="fromT"/>
                          </dgm:alg>
                        </dgm:if>
                        <dgm:else name="Name87">
                          <dgm:choose name="Name88">
                            <dgm:if name="Name89" func="var" arg="dir" op="equ" val="norm">
                              <dgm:alg type="hierChild"/>
                            </dgm:if>
                            <dgm:else name="Name90">
                              <dgm:alg type="hierChild">
                                <dgm:param type="linDir" val="fromR"/>
                              </dgm:alg>
                            </dgm:else>
                          </dgm:choose>
                        </dgm:else>
                      </dgm:choose>
                    </dgm:if>
                    <dgm:else name="Name91"/>
                  </dgm:choose>
                  <dgm:shape xmlns:r="http://schemas.openxmlformats.org/officeDocument/2006/relationships" r:blip="">
                    <dgm:adjLst/>
                  </dgm:shape>
                  <dgm:presOf/>
                  <dgm:forEach name="Name92" ref="rep2a"/>
                </dgm:layoutNode>
                <dgm:layoutNode name="hierChild5">
                  <dgm:choose name="Name93">
                    <dgm:if name="Name94" func="var" arg="dir" op="equ" val="norm">
                      <dgm:alg type="hierChild">
                        <dgm:param type="chAlign" val="l"/>
                        <dgm:param type="linDir" val="fromL"/>
                        <dgm:param type="secChAlign" val="t"/>
                        <dgm:param type="secLinDir" val="fromT"/>
                      </dgm:alg>
                    </dgm:if>
                    <dgm:else name="Name95">
                      <dgm:alg type="hierChild">
                        <dgm:param type="chAlign" val="l"/>
                        <dgm:param type="linDir" val="fromR"/>
                        <dgm:param type="secChAlign" val="t"/>
                        <dgm:param type="secLinDir" val="fromT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forEach name="Name96" ref="rep2b"/>
                </dgm:layoutNode>
              </dgm:layoutNode>
            </dgm:forEach>
          </dgm:layoutNode>
          <dgm:layoutNode name="hierChild3">
            <dgm:choose name="Name97">
              <dgm:if name="Name98" func="var" arg="dir" op="equ" val="norm">
                <dgm:alg type="hierChild">
                  <dgm:param type="chAlign" val="l"/>
                  <dgm:param type="linDir" val="fromL"/>
                  <dgm:param type="secChAlign" val="t"/>
                  <dgm:param type="secLinDir" val="fromT"/>
                </dgm:alg>
              </dgm:if>
              <dgm:else name="Name99">
                <dgm:alg type="hierChild">
                  <dgm:param type="chAlign" val="l"/>
                  <dgm:param type="linDir" val="fromR"/>
                  <dgm:param type="secChAlign" val="t"/>
                  <dgm:param type="secLinDir" val="fromT"/>
                </dgm:alg>
              </dgm:else>
            </dgm:choose>
            <dgm:shape xmlns:r="http://schemas.openxmlformats.org/officeDocument/2006/relationships" r:blip="">
              <dgm:adjLst/>
            </dgm:shape>
            <dgm:presOf/>
            <dgm:forEach name="rep2b" axis="ch" ptType="asst">
              <dgm:forEach name="Name100" axis="precedSib" ptType="parTrans" st="-1" cnt="1">
                <dgm:layoutNode name="Name101">
                  <dgm:choose name="Name102">
                    <dgm:if name="Name103" axis="self" func="depth" op="lte" val="2">
                      <dgm:alg type="conn">
                        <dgm:param type="connRout" val="bend"/>
                        <dgm:param type="dim" val="1D"/>
                        <dgm:param type="endSty" val="noArr"/>
                        <dgm:param type="begPts" val="bCtr"/>
                        <dgm:param type="endPts" val="bL bR"/>
                        <dgm:param type="srcNode" val="bottomArc1"/>
                        <dgm:param type="dstNode" val="topConnNode3"/>
                      </dgm:alg>
                    </dgm:if>
                    <dgm:if name="Name104" axis="par" ptType="asst" func="cnt" op="equ" val="1">
                      <dgm:alg type="conn">
                        <dgm:param type="connRout" val="bend"/>
                        <dgm:param type="dim" val="1D"/>
                        <dgm:param type="endSty" val="noArr"/>
                        <dgm:param type="begPts" val="bCtr"/>
                        <dgm:param type="endPts" val="bL bR"/>
                        <dgm:param type="srcNode" val="bottomArc3"/>
                        <dgm:param type="dstNode" val="topConnNode3"/>
                      </dgm:alg>
                    </dgm:if>
                    <dgm:else name="Name105">
                      <dgm:alg type="conn">
                        <dgm:param type="connRout" val="bend"/>
                        <dgm:param type="dim" val="1D"/>
                        <dgm:param type="endSty" val="noArr"/>
                        <dgm:param type="begPts" val="bCtr"/>
                        <dgm:param type="endPts" val="bL bR"/>
                        <dgm:param type="srcNode" val="bottomArc2"/>
                        <dgm:param type="dstNode" val="topConnNode3"/>
                      </dgm:alg>
                    </dgm:else>
                  </dgm:choose>
                  <dgm:shape xmlns:r="http://schemas.openxmlformats.org/officeDocument/2006/relationships" type="conn" r:blip="" zOrderOff="-99999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</dgm:layoutNode>
              </dgm:forEach>
              <dgm:layoutNode name="hierRoot3">
                <dgm:varLst>
                  <dgm:hierBranch val="init"/>
                </dgm:varLst>
                <dgm:choose name="Name106">
                  <dgm:if name="Name107" func="var" arg="hierBranch" op="equ" val="l">
                    <dgm:alg type="hierRoot">
                      <dgm:param type="hierAlign" val="tR"/>
                    </dgm:alg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 val="0.65"/>
                    </dgm:constrLst>
                  </dgm:if>
                  <dgm:if name="Name108" func="var" arg="hierBranch" op="equ" val="r">
                    <dgm:alg type="hierRoot">
                      <dgm:param type="hierAlign" val="tL"/>
                    </dgm:alg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 val="0.65"/>
                    </dgm:constrLst>
                  </dgm:if>
                  <dgm:if name="Name109" func="var" arg="hierBranch" op="equ" val="hang">
                    <dgm:alg type="hierRoot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 val="0.65"/>
                    </dgm:constrLst>
                  </dgm:if>
                  <dgm:if name="Name110" func="var" arg="hierBranch" op="equ" val="std">
                    <dgm:alg type="hierRoot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/>
                      <dgm:constr type="bendDist" for="des" ptType="parTrans" refType="sp" fact="0.5"/>
                    </dgm:constrLst>
                  </dgm:if>
                  <dgm:if name="Name111" func="var" arg="hierBranch" op="equ" val="init">
                    <dgm:choose name="Name112">
                      <dgm:if name="Name113" axis="des" func="maxDepth" op="lte" val="1">
                        <dgm:alg type="hierRoot">
                          <dgm:param type="hierAlign" val="tL"/>
                        </dgm:alg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 val="0.65"/>
                        </dgm:constrLst>
                      </dgm:if>
                      <dgm:else name="Name114">
                        <dgm:alg type="hierRoot"/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/>
                          <dgm:constr type="bendDist" for="des" ptType="parTrans" refType="sp" fact="0.5"/>
                        </dgm:constrLst>
                      </dgm:else>
                    </dgm:choose>
                  </dgm:if>
                  <dgm:else name="Name115"/>
                </dgm:choose>
                <dgm:layoutNode name="rootComposite3">
                  <dgm:alg type="composite"/>
                  <dgm:shape xmlns:r="http://schemas.openxmlformats.org/officeDocument/2006/relationships" r:blip="">
                    <dgm:adjLst/>
                  </dgm:shape>
                  <dgm:presOf axis="self" ptType="node" cnt="1"/>
                  <dgm:choose name="Name116">
                    <dgm:if name="Name117" func="var" arg="hierBranch" op="equ" val="init">
                      <dgm:constrLst>
                        <dgm:constr type="l" for="ch" forName="rootText3"/>
                        <dgm:constr type="t" for="ch" forName="rootText3" refType="h" fact="0.18"/>
                        <dgm:constr type="w" for="ch" forName="rootText3" refType="w"/>
                        <dgm:constr type="h" for="ch" forName="rootText3" refType="h" fact="0.64"/>
                        <dgm:constr type="l" for="ch" forName="topArc3" refType="w" fact="0.25"/>
                        <dgm:constr type="t" for="ch" forName="topArc3"/>
                        <dgm:constr type="w" for="ch" forName="topArc3" refType="h" refFor="ch" refForName="topArc3"/>
                        <dgm:constr type="h" for="ch" forName="topArc3" refType="h"/>
                        <dgm:constr type="l" for="ch" forName="bottomArc3" refType="w" fact="0.25"/>
                        <dgm:constr type="t" for="ch" forName="bottomArc3"/>
                        <dgm:constr type="w" for="ch" forName="bottomArc3" refType="h" refFor="ch" refForName="bottomArc3"/>
                        <dgm:constr type="h" for="ch" forName="bottomArc3" refType="h"/>
                        <dgm:constr type="ctrX" for="ch" forName="topConnNode3" refType="w" fact="0.5"/>
                        <dgm:constr type="t" for="ch" forName="topConnNode3"/>
                        <dgm:constr type="w" for="ch" forName="topConnNode3" refType="h" fact="0.76"/>
                        <dgm:constr type="b" for="ch" forName="topConnNode3" refType="t" refFor="ch" refForName="rootText3"/>
                      </dgm:constrLst>
                    </dgm:if>
                    <dgm:if name="Name118" func="var" arg="hierBranch" op="equ" val="l">
                      <dgm:constrLst>
                        <dgm:constr type="l" for="ch" forName="rootText3"/>
                        <dgm:constr type="t" for="ch" forName="rootText3" refType="h" fact="0.18"/>
                        <dgm:constr type="w" for="ch" forName="rootText3" refType="w"/>
                        <dgm:constr type="h" for="ch" forName="rootText3" refType="h" fact="0.64"/>
                        <dgm:constr type="l" for="ch" forName="topArc3" refType="w" fact="0.25"/>
                        <dgm:constr type="t" for="ch" forName="topArc3"/>
                        <dgm:constr type="w" for="ch" forName="topArc3" refType="h" refFor="ch" refForName="topArc3"/>
                        <dgm:constr type="h" for="ch" forName="topArc3" refType="h"/>
                        <dgm:constr type="l" for="ch" forName="bottomArc3" refType="w" fact="0.25"/>
                        <dgm:constr type="t" for="ch" forName="bottomArc3"/>
                        <dgm:constr type="w" for="ch" forName="bottomArc3" refType="h" refFor="ch" refForName="bottomArc3"/>
                        <dgm:constr type="h" for="ch" forName="bottomArc3" refType="h"/>
                        <dgm:constr type="ctrX" for="ch" forName="topConnNode3" refType="w" fact="0.5"/>
                        <dgm:constr type="t" for="ch" forName="topConnNode3"/>
                        <dgm:constr type="w" for="ch" forName="topConnNode3" refType="h" fact="0.76"/>
                        <dgm:constr type="b" for="ch" forName="topConnNode3" refType="t" refFor="ch" refForName="rootText3"/>
                      </dgm:constrLst>
                    </dgm:if>
                    <dgm:if name="Name119" func="var" arg="hierBranch" op="equ" val="r">
                      <dgm:constrLst>
                        <dgm:constr type="l" for="ch" forName="rootText3"/>
                        <dgm:constr type="t" for="ch" forName="rootText3" refType="h" fact="0.18"/>
                        <dgm:constr type="w" for="ch" forName="rootText3" refType="w"/>
                        <dgm:constr type="h" for="ch" forName="rootText3" refType="h" fact="0.64"/>
                        <dgm:constr type="l" for="ch" forName="topArc3" refType="w" fact="0.25"/>
                        <dgm:constr type="t" for="ch" forName="topArc3"/>
                        <dgm:constr type="w" for="ch" forName="topArc3" refType="h" refFor="ch" refForName="topArc3"/>
                        <dgm:constr type="h" for="ch" forName="topArc3" refType="h"/>
                        <dgm:constr type="l" for="ch" forName="bottomArc3" refType="w" fact="0.25"/>
                        <dgm:constr type="t" for="ch" forName="bottomArc3"/>
                        <dgm:constr type="w" for="ch" forName="bottomArc3" refType="h" refFor="ch" refForName="bottomArc3"/>
                        <dgm:constr type="h" for="ch" forName="bottomArc3" refType="h"/>
                        <dgm:constr type="ctrX" for="ch" forName="topConnNode3" refType="w" fact="0.5"/>
                        <dgm:constr type="t" for="ch" forName="topConnNode3"/>
                        <dgm:constr type="w" for="ch" forName="topConnNode3" refType="h" fact="0.76"/>
                        <dgm:constr type="b" for="ch" forName="topConnNode3" refType="t" refFor="ch" refForName="rootText3"/>
                      </dgm:constrLst>
                    </dgm:if>
                    <dgm:else name="Name120">
                      <dgm:constrLst>
                        <dgm:constr type="l" for="ch" forName="rootText3"/>
                        <dgm:constr type="t" for="ch" forName="rootText3" refType="h" fact="0.18"/>
                        <dgm:constr type="w" for="ch" forName="rootText3" refType="w"/>
                        <dgm:constr type="h" for="ch" forName="rootText3" refType="h" fact="0.64"/>
                        <dgm:constr type="l" for="ch" forName="topArc3" refType="w" fact="0.25"/>
                        <dgm:constr type="t" for="ch" forName="topArc3"/>
                        <dgm:constr type="w" for="ch" forName="topArc3" refType="h" refFor="ch" refForName="topArc3"/>
                        <dgm:constr type="h" for="ch" forName="topArc3" refType="h"/>
                        <dgm:constr type="l" for="ch" forName="bottomArc3" refType="w" fact="0.25"/>
                        <dgm:constr type="t" for="ch" forName="bottomArc3"/>
                        <dgm:constr type="w" for="ch" forName="bottomArc3" refType="h" refFor="ch" refForName="bottomArc3"/>
                        <dgm:constr type="h" for="ch" forName="bottomArc3" refType="h"/>
                        <dgm:constr type="ctrX" for="ch" forName="topConnNode3" refType="w" fact="0.5"/>
                        <dgm:constr type="t" for="ch" forName="topConnNode3"/>
                        <dgm:constr type="w" for="ch" forName="topConnNode3" refType="h" fact="0.76"/>
                        <dgm:constr type="b" for="ch" forName="topConnNode3" refType="t" refFor="ch" refForName="rootText3"/>
                      </dgm:constrLst>
                    </dgm:else>
                  </dgm:choose>
                  <dgm:layoutNode name="rootText3" styleLbl="alignAcc1">
                    <dgm:varLst>
                      <dgm:chPref val="3"/>
                    </dgm:varLst>
                    <dgm:alg type="tx"/>
                    <dgm:shape xmlns:r="http://schemas.openxmlformats.org/officeDocument/2006/relationships" type="rect" r:blip="" hideGeom="1">
                      <dgm:adjLst/>
                    </dgm:shape>
                    <dgm:presOf axis="self" ptType="node" cnt="1"/>
                    <dgm:constrLst>
                      <dgm:constr type="primFontSz" val="65"/>
                      <dgm:constr type="lMarg" refType="primFontSz" fact="0.05"/>
                      <dgm:constr type="rMarg" refType="primFontSz" fact="0.05"/>
                      <dgm:constr type="tMarg" refType="primFontSz" fact="0.05"/>
                      <dgm:constr type="bMarg" refType="primFontSz" fact="0.05"/>
                    </dgm:constrLst>
                    <dgm:ruleLst>
                      <dgm:rule type="primFontSz" val="5" fact="NaN" max="NaN"/>
                    </dgm:ruleLst>
                  </dgm:layoutNode>
                  <dgm:layoutNode name="topArc3" styleLbl="parChTrans1D1" moveWith="rootText3">
                    <dgm:alg type="sp"/>
                    <dgm:shape xmlns:r="http://schemas.openxmlformats.org/officeDocument/2006/relationships" type="arc" r:blip="" zOrderOff="-2">
                      <dgm:adjLst>
                        <dgm:adj idx="1" val="-140"/>
                        <dgm:adj idx="2" val="-40"/>
                      </dgm:adjLst>
                    </dgm:shape>
                    <dgm:presOf/>
                  </dgm:layoutNode>
                  <dgm:layoutNode name="bottomArc3" styleLbl="parChTrans1D1" moveWith="rootText3">
                    <dgm:alg type="sp"/>
                    <dgm:shape xmlns:r="http://schemas.openxmlformats.org/officeDocument/2006/relationships" type="arc" r:blip="" zOrderOff="-2">
                      <dgm:adjLst>
                        <dgm:adj idx="1" val="40"/>
                        <dgm:adj idx="2" val="140"/>
                      </dgm:adjLst>
                    </dgm:shape>
                    <dgm:presOf/>
                  </dgm:layoutNode>
                  <dgm:layoutNode name="topConnNode3" moveWith="rootText3">
                    <dgm:alg type="sp"/>
                    <dgm:shape xmlns:r="http://schemas.openxmlformats.org/officeDocument/2006/relationships" type="rect" r:blip="" hideGeom="1">
                      <dgm:adjLst/>
                    </dgm:shape>
                    <dgm:presOf axis="self" ptType="node" cnt="1"/>
                  </dgm:layoutNode>
                </dgm:layoutNode>
                <dgm:layoutNode name="hierChild6">
                  <dgm:choose name="Name121">
                    <dgm:if name="Name122" func="var" arg="hierBranch" op="equ" val="l">
                      <dgm:alg type="hierChild">
                        <dgm:param type="chAlign" val="r"/>
                        <dgm:param type="linDir" val="fromT"/>
                      </dgm:alg>
                    </dgm:if>
                    <dgm:if name="Name123" func="var" arg="hierBranch" op="equ" val="r">
                      <dgm:alg type="hierChild">
                        <dgm:param type="chAlign" val="l"/>
                        <dgm:param type="linDir" val="fromT"/>
                      </dgm:alg>
                    </dgm:if>
                    <dgm:if name="Name124" func="var" arg="hierBranch" op="equ" val="hang">
                      <dgm:choose name="Name125">
                        <dgm:if name="Name126" func="var" arg="dir" op="equ" val="norm">
                          <dgm:alg type="hierChild">
                            <dgm:param type="chAlign" val="l"/>
                            <dgm:param type="linDir" val="fromL"/>
                            <dgm:param type="secChAlign" val="t"/>
                            <dgm:param type="secLinDir" val="fromT"/>
                          </dgm:alg>
                        </dgm:if>
                        <dgm:else name="Name127">
                          <dgm:alg type="hierChild">
                            <dgm:param type="chAlign" val="l"/>
                            <dgm:param type="linDir" val="fromR"/>
                            <dgm:param type="secChAlign" val="t"/>
                            <dgm:param type="secLinDir" val="fromT"/>
                          </dgm:alg>
                        </dgm:else>
                      </dgm:choose>
                    </dgm:if>
                    <dgm:if name="Name128" func="var" arg="hierBranch" op="equ" val="std">
                      <dgm:choose name="Name129">
                        <dgm:if name="Name130" func="var" arg="dir" op="equ" val="norm">
                          <dgm:alg type="hierChild"/>
                        </dgm:if>
                        <dgm:else name="Name131">
                          <dgm:alg type="hierChild">
                            <dgm:param type="linDir" val="fromR"/>
                          </dgm:alg>
                        </dgm:else>
                      </dgm:choose>
                    </dgm:if>
                    <dgm:if name="Name132" func="var" arg="hierBranch" op="equ" val="init">
                      <dgm:choose name="Name133">
                        <dgm:if name="Name134" axis="des" func="maxDepth" op="lte" val="1">
                          <dgm:alg type="hierChild">
                            <dgm:param type="chAlign" val="l"/>
                            <dgm:param type="linDir" val="fromT"/>
                          </dgm:alg>
                        </dgm:if>
                        <dgm:else name="Name135">
                          <dgm:alg type="hierChild"/>
                        </dgm:else>
                      </dgm:choose>
                    </dgm:if>
                    <dgm:else name="Name136"/>
                  </dgm:choose>
                  <dgm:shape xmlns:r="http://schemas.openxmlformats.org/officeDocument/2006/relationships" r:blip="">
                    <dgm:adjLst/>
                  </dgm:shape>
                  <dgm:presOf/>
                  <dgm:forEach name="Name137" ref="rep2a"/>
                </dgm:layoutNode>
                <dgm:layoutNode name="hierChild7">
                  <dgm:choose name="Name138">
                    <dgm:if name="Name139" func="var" arg="dir" op="equ" val="norm">
                      <dgm:alg type="hierChild">
                        <dgm:param type="chAlign" val="l"/>
                        <dgm:param type="linDir" val="fromL"/>
                        <dgm:param type="secChAlign" val="t"/>
                        <dgm:param type="secLinDir" val="fromT"/>
                      </dgm:alg>
                    </dgm:if>
                    <dgm:else name="Name140">
                      <dgm:alg type="hierChild">
                        <dgm:param type="chAlign" val="l"/>
                        <dgm:param type="linDir" val="fromR"/>
                        <dgm:param type="secChAlign" val="t"/>
                        <dgm:param type="secLinDir" val="fromT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forEach name="Name141" ref="rep2b"/>
                </dgm:layoutNode>
              </dgm:layoutNode>
            </dgm:forEach>
          </dgm:layoutNode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rawings/_rels/vmlDrawing1.v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image" Target="../media/image7.png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F5844639-30D9-4056-9620-D72665F18156}" type="datetimeFigureOut">
              <a:rPr lang="cs-CZ" smtClean="0"/>
              <a:t>6.2.2012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817D914B-2AE6-4C6A-A5DF-78128884DB1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8741395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501AF3A-E1E5-4838-8466-D615707B2E06}" type="slidenum">
              <a:rPr lang="cs-CZ" smtClean="0">
                <a:solidFill>
                  <a:prstClr val="black"/>
                </a:solidFill>
              </a:rPr>
              <a:pPr/>
              <a:t>1</a:t>
            </a:fld>
            <a:endParaRPr lang="cs-CZ">
              <a:solidFill>
                <a:prstClr val="black"/>
              </a:solidFill>
            </a:endParaRPr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422030" y="1371600"/>
            <a:ext cx="8229600" cy="1828800"/>
          </a:xfrm>
        </p:spPr>
        <p:txBody>
          <a:bodyPr vert="horz" lIns="45720" tIns="0" rIns="45720" bIns="0" anchor="b">
            <a:normAutofit/>
            <a:scene3d>
              <a:camera prst="orthographicFront"/>
              <a:lightRig rig="soft" dir="t">
                <a:rot lat="0" lon="0" rev="17220000"/>
              </a:lightRig>
            </a:scene3d>
            <a:sp3d prstMaterial="softEdge">
              <a:bevelT w="38100" h="38100"/>
            </a:sp3d>
          </a:bodyPr>
          <a:lstStyle>
            <a:lvl1pPr>
              <a:defRPr sz="4800" b="1" cap="all" baseline="0">
                <a:ln w="6350">
                  <a:noFill/>
                </a:ln>
                <a:gradFill>
                  <a:gsLst>
                    <a:gs pos="0">
                      <a:schemeClr val="accent1">
                        <a:tint val="73000"/>
                        <a:satMod val="145000"/>
                      </a:schemeClr>
                    </a:gs>
                    <a:gs pos="73000">
                      <a:schemeClr val="accent1">
                        <a:tint val="73000"/>
                        <a:satMod val="145000"/>
                      </a:schemeClr>
                    </a:gs>
                    <a:gs pos="100000">
                      <a:schemeClr val="accent1">
                        <a:tint val="83000"/>
                        <a:satMod val="143000"/>
                      </a:schemeClr>
                    </a:gs>
                  </a:gsLst>
                  <a:lin ang="4800000" scaled="1"/>
                </a:gradFill>
                <a:effectLst>
                  <a:outerShdw blurRad="127000" dist="200000" dir="2700000" algn="tl" rotWithShape="0">
                    <a:srgbClr val="000000">
                      <a:alpha val="30000"/>
                    </a:srgbClr>
                  </a:outerShdw>
                </a:effectLst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en-CA">
              <a:solidFill>
                <a:prstClr val="white">
                  <a:shade val="50000"/>
                </a:prstClr>
              </a:solidFill>
            </a:endParaRPr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CA">
              <a:solidFill>
                <a:prstClr val="white">
                  <a:shade val="50000"/>
                </a:prstClr>
              </a:solidFill>
            </a:endParaRPr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1DC31372-20C4-4B99-A2F2-ED6E58D5E60C}" type="slidenum">
              <a:rPr lang="en-CA" smtClean="0">
                <a:solidFill>
                  <a:prstClr val="white">
                    <a:shade val="50000"/>
                  </a:prstClr>
                </a:solidFill>
              </a:rPr>
              <a:pPr>
                <a:defRPr/>
              </a:pPr>
              <a:t>‹#›</a:t>
            </a:fld>
            <a:endParaRPr lang="en-CA">
              <a:solidFill>
                <a:prstClr val="white">
                  <a:shade val="50000"/>
                </a:prstClr>
              </a:solidFill>
            </a:endParaRPr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1371600" y="3331698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</p:spTree>
    <p:extLst>
      <p:ext uri="{BB962C8B-B14F-4D97-AF65-F5344CB8AC3E}">
        <p14:creationId xmlns:p14="http://schemas.microsoft.com/office/powerpoint/2010/main" val="154313645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en-CA">
              <a:solidFill>
                <a:prstClr val="white">
                  <a:shade val="50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CA">
              <a:solidFill>
                <a:prstClr val="white">
                  <a:shade val="50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0C251234-CD1A-431F-8104-2EF55C4DE110}" type="slidenum">
              <a:rPr lang="en-CA" smtClean="0">
                <a:solidFill>
                  <a:prstClr val="white">
                    <a:shade val="50000"/>
                  </a:prstClr>
                </a:solidFill>
              </a:rPr>
              <a:pPr>
                <a:defRPr/>
              </a:pPr>
              <a:t>‹#›</a:t>
            </a:fld>
            <a:endParaRPr lang="en-CA">
              <a:solidFill>
                <a:prstClr val="white">
                  <a:shade val="50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68879413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600200" y="609600"/>
            <a:ext cx="7086600" cy="1828800"/>
          </a:xfrm>
        </p:spPr>
        <p:txBody>
          <a:bodyPr vert="horz" bIns="0" anchor="b">
            <a:noAutofit/>
            <a:scene3d>
              <a:camera prst="orthographicFront"/>
              <a:lightRig rig="soft" dir="t">
                <a:rot lat="0" lon="0" rev="17220000"/>
              </a:lightRig>
            </a:scene3d>
            <a:sp3d prstMaterial="softEdge">
              <a:bevelT w="38100" h="38100"/>
              <a:contourClr>
                <a:schemeClr val="tx2">
                  <a:shade val="50000"/>
                </a:schemeClr>
              </a:contourClr>
            </a:sp3d>
          </a:bodyPr>
          <a:lstStyle>
            <a:lvl1pPr algn="l" rtl="0">
              <a:spcBef>
                <a:spcPct val="0"/>
              </a:spcBef>
              <a:buNone/>
              <a:defRPr sz="4800" b="1" cap="none" baseline="0">
                <a:ln w="6350">
                  <a:noFill/>
                </a:ln>
                <a:solidFill>
                  <a:schemeClr val="accent1">
                    <a:tint val="90000"/>
                    <a:satMod val="120000"/>
                  </a:schemeClr>
                </a:solidFill>
                <a:effectLst>
                  <a:outerShdw blurRad="114300" dist="101600" dir="2700000" algn="tl" rotWithShape="0">
                    <a:srgbClr val="000000">
                      <a:alpha val="40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600200" y="2507786"/>
            <a:ext cx="7086600" cy="1509712"/>
          </a:xfrm>
        </p:spPr>
        <p:txBody>
          <a:bodyPr anchor="t"/>
          <a:lstStyle>
            <a:lvl1pPr marL="73152" indent="0" algn="l">
              <a:buNone/>
              <a:defRPr sz="20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en-CA">
              <a:solidFill>
                <a:prstClr val="white">
                  <a:shade val="50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CA">
              <a:solidFill>
                <a:prstClr val="white">
                  <a:shade val="50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7924800" y="6416675"/>
            <a:ext cx="762000" cy="365125"/>
          </a:xfrm>
        </p:spPr>
        <p:txBody>
          <a:bodyPr/>
          <a:lstStyle/>
          <a:p>
            <a:pPr>
              <a:defRPr/>
            </a:pPr>
            <a:fld id="{7DA2A868-056E-4655-B58F-B172A0004346}" type="slidenum">
              <a:rPr lang="en-CA" smtClean="0">
                <a:solidFill>
                  <a:prstClr val="white">
                    <a:shade val="50000"/>
                  </a:prstClr>
                </a:solidFill>
              </a:rPr>
              <a:pPr>
                <a:defRPr/>
              </a:pPr>
              <a:t>‹#›</a:t>
            </a:fld>
            <a:endParaRPr lang="en-CA">
              <a:solidFill>
                <a:prstClr val="white">
                  <a:shade val="50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891777315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en-CA">
              <a:solidFill>
                <a:prstClr val="white">
                  <a:shade val="50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CA">
              <a:solidFill>
                <a:prstClr val="white">
                  <a:shade val="50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3A2D2E29-5EED-4DDE-8820-2E7ED96BAFEF}" type="slidenum">
              <a:rPr lang="en-CA" smtClean="0">
                <a:solidFill>
                  <a:prstClr val="white">
                    <a:shade val="50000"/>
                  </a:prstClr>
                </a:solidFill>
              </a:rPr>
              <a:pPr>
                <a:defRPr/>
              </a:pPr>
              <a:t>‹#›</a:t>
            </a:fld>
            <a:endParaRPr lang="en-CA">
              <a:solidFill>
                <a:prstClr val="white">
                  <a:shade val="50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98741232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8229600" cy="114300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2"/>
            <a:ext cx="4040188" cy="750887"/>
          </a:xfrm>
        </p:spPr>
        <p:txBody>
          <a:bodyPr anchor="ctr"/>
          <a:lstStyle>
            <a:lvl1pPr marL="0" indent="0">
              <a:buNone/>
              <a:defRPr sz="2400" b="0" cap="all" baseline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5" y="1535112"/>
            <a:ext cx="4041775" cy="750887"/>
          </a:xfrm>
        </p:spPr>
        <p:txBody>
          <a:bodyPr anchor="ctr"/>
          <a:lstStyle>
            <a:lvl1pPr marL="0" indent="0">
              <a:buNone/>
              <a:defRPr sz="2400" b="0" cap="all" baseline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2362200"/>
            <a:ext cx="4040188" cy="37639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362200"/>
            <a:ext cx="4041775" cy="37639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en-CA">
              <a:solidFill>
                <a:prstClr val="white">
                  <a:shade val="50000"/>
                </a:prstClr>
              </a:solidFill>
            </a:endParaRPr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CA">
              <a:solidFill>
                <a:prstClr val="white">
                  <a:shade val="50000"/>
                </a:prstClr>
              </a:solidFill>
            </a:endParaRPr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03D19E30-C2F3-4905-ADB2-5E87E250941B}" type="slidenum">
              <a:rPr lang="en-CA" smtClean="0">
                <a:solidFill>
                  <a:prstClr val="white">
                    <a:shade val="50000"/>
                  </a:prstClr>
                </a:solidFill>
              </a:rPr>
              <a:pPr>
                <a:defRPr/>
              </a:pPr>
              <a:t>‹#›</a:t>
            </a:fld>
            <a:endParaRPr lang="en-CA">
              <a:solidFill>
                <a:prstClr val="white">
                  <a:shade val="50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92420985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en-CA">
              <a:solidFill>
                <a:prstClr val="white">
                  <a:shade val="50000"/>
                </a:prstClr>
              </a:solidFill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CA">
              <a:solidFill>
                <a:prstClr val="white">
                  <a:shade val="50000"/>
                </a:prstClr>
              </a:solidFill>
            </a:endParaRPr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202438AD-7852-461F-BD19-143447927BD4}" type="slidenum">
              <a:rPr lang="en-CA" smtClean="0">
                <a:solidFill>
                  <a:prstClr val="white">
                    <a:shade val="50000"/>
                  </a:prstClr>
                </a:solidFill>
              </a:rPr>
              <a:pPr>
                <a:defRPr/>
              </a:pPr>
              <a:t>‹#›</a:t>
            </a:fld>
            <a:endParaRPr lang="en-CA">
              <a:solidFill>
                <a:prstClr val="white">
                  <a:shade val="50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34975445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en-CA">
              <a:solidFill>
                <a:prstClr val="white">
                  <a:shade val="50000"/>
                </a:prstClr>
              </a:solidFill>
            </a:endParaRPr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CA">
              <a:solidFill>
                <a:prstClr val="white">
                  <a:shade val="50000"/>
                </a:prstClr>
              </a:solidFill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45D7A21D-DD93-4219-8D28-DF2440B93FCC}" type="slidenum">
              <a:rPr lang="en-CA" smtClean="0">
                <a:solidFill>
                  <a:prstClr val="white">
                    <a:shade val="50000"/>
                  </a:prstClr>
                </a:solidFill>
              </a:rPr>
              <a:pPr>
                <a:defRPr/>
              </a:pPr>
              <a:t>‹#›</a:t>
            </a:fld>
            <a:endParaRPr lang="en-CA">
              <a:solidFill>
                <a:prstClr val="white">
                  <a:shade val="50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91422833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vert="horz" anchor="b">
            <a:normAutofit/>
            <a:sp3d prstMaterial="softEdge"/>
          </a:bodyPr>
          <a:lstStyle>
            <a:lvl1pPr algn="l">
              <a:buNone/>
              <a:defRPr sz="2200" b="0">
                <a:ln w="6350">
                  <a:noFill/>
                </a:ln>
                <a:solidFill>
                  <a:schemeClr val="accent1">
                    <a:tint val="73000"/>
                    <a:satMod val="180000"/>
                  </a:schemeClr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57200" y="1524000"/>
            <a:ext cx="3008313" cy="4602163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200"/>
            </a:lvl3pPr>
            <a:lvl4pPr>
              <a:defRPr sz="20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en-CA">
              <a:solidFill>
                <a:prstClr val="white">
                  <a:shade val="50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CA">
              <a:solidFill>
                <a:prstClr val="white">
                  <a:shade val="50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B0C9396A-6469-44F7-9891-069754D0388B}" type="slidenum">
              <a:rPr lang="en-CA" smtClean="0">
                <a:solidFill>
                  <a:prstClr val="white">
                    <a:shade val="50000"/>
                  </a:prstClr>
                </a:solidFill>
              </a:rPr>
              <a:pPr>
                <a:defRPr/>
              </a:pPr>
              <a:t>‹#›</a:t>
            </a:fld>
            <a:endParaRPr lang="en-CA">
              <a:solidFill>
                <a:prstClr val="white">
                  <a:shade val="50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24059264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828800" y="609600"/>
            <a:ext cx="5486400" cy="522288"/>
          </a:xfrm>
        </p:spPr>
        <p:txBody>
          <a:bodyPr lIns="45720" rIns="45720" bIns="0" anchor="b">
            <a:sp3d prstMaterial="softEdge"/>
          </a:bodyPr>
          <a:lstStyle>
            <a:lvl1pPr algn="ctr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828800" y="1831975"/>
            <a:ext cx="5486400" cy="3962400"/>
          </a:xfrm>
          <a:solidFill>
            <a:schemeClr val="bg2"/>
          </a:solidFill>
          <a:ln w="44450" cap="sq" cmpd="sng" algn="ctr">
            <a:solidFill>
              <a:srgbClr val="FFFFFF"/>
            </a:solidFill>
            <a:prstDash val="solid"/>
            <a:miter lim="800000"/>
          </a:ln>
          <a:effectLst>
            <a:outerShdw blurRad="190500" dist="228600" dir="2700000" sy="90000">
              <a:srgbClr val="000000">
                <a:alpha val="25000"/>
              </a:srgbClr>
            </a:outerShdw>
          </a:effectLst>
          <a:scene3d>
            <a:camera prst="orthographicFront">
              <a:rot lat="0" lon="0" rev="0"/>
            </a:camera>
            <a:lightRig rig="balanced" dir="tr">
              <a:rot lat="0" lon="0" rev="2700000"/>
            </a:lightRig>
          </a:scene3d>
          <a:sp3d prstMaterial="matte">
            <a:contourClr>
              <a:schemeClr val="tx2">
                <a:shade val="50000"/>
              </a:schemeClr>
            </a:contourClr>
          </a:sp3d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t"/>
          <a:lstStyle>
            <a:lvl1pPr indent="0">
              <a:buNone/>
              <a:defRPr sz="3200"/>
            </a:lvl1pPr>
          </a:lstStyle>
          <a:p>
            <a:pPr marL="0" algn="l" rtl="0" eaLnBrk="1" latinLnBrk="0" hangingPunct="1"/>
            <a:r>
              <a:rPr kumimoji="0" lang="cs-CZ" smtClean="0">
                <a:solidFill>
                  <a:schemeClr val="lt1"/>
                </a:solidFill>
                <a:latin typeface="+mn-lt"/>
                <a:ea typeface="+mn-ea"/>
                <a:cs typeface="+mn-cs"/>
              </a:rPr>
              <a:t>Kliknutím na ikonu přidáte obrázek.</a:t>
            </a:r>
            <a:endParaRPr kumimoji="0" lang="en-US" dirty="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828800" y="1166787"/>
            <a:ext cx="5486400" cy="530352"/>
          </a:xfrm>
        </p:spPr>
        <p:txBody>
          <a:bodyPr lIns="45720" tIns="45720" rIns="45720" anchor="t"/>
          <a:lstStyle>
            <a:lvl1pPr marL="0" indent="0" algn="ctr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en-CA">
              <a:solidFill>
                <a:prstClr val="white">
                  <a:shade val="50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CA">
              <a:solidFill>
                <a:prstClr val="white">
                  <a:shade val="50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2CEE2FEA-92CE-463E-AB1C-560823CF9453}" type="slidenum">
              <a:rPr lang="en-CA" smtClean="0">
                <a:solidFill>
                  <a:prstClr val="white">
                    <a:shade val="50000"/>
                  </a:prstClr>
                </a:solidFill>
              </a:rPr>
              <a:pPr>
                <a:defRPr/>
              </a:pPr>
              <a:t>‹#›</a:t>
            </a:fld>
            <a:endParaRPr lang="en-CA">
              <a:solidFill>
                <a:prstClr val="white">
                  <a:shade val="50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15890118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en-CA">
              <a:solidFill>
                <a:prstClr val="white">
                  <a:shade val="50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CA">
              <a:solidFill>
                <a:prstClr val="white">
                  <a:shade val="50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C22AE592-8142-40FC-9284-D3AF1139DDA8}" type="slidenum">
              <a:rPr lang="en-CA" smtClean="0">
                <a:solidFill>
                  <a:prstClr val="white">
                    <a:shade val="50000"/>
                  </a:prstClr>
                </a:solidFill>
              </a:rPr>
              <a:pPr>
                <a:defRPr/>
              </a:pPr>
              <a:t>‹#›</a:t>
            </a:fld>
            <a:endParaRPr lang="en-CA">
              <a:solidFill>
                <a:prstClr val="white">
                  <a:shade val="50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48728456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en-CA">
              <a:solidFill>
                <a:prstClr val="white">
                  <a:shade val="50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CA">
              <a:solidFill>
                <a:prstClr val="white">
                  <a:shade val="50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D501B9D1-F3EC-49E2-A90A-974A6CDCCB5C}" type="slidenum">
              <a:rPr lang="en-CA" smtClean="0">
                <a:solidFill>
                  <a:prstClr val="white">
                    <a:shade val="50000"/>
                  </a:prstClr>
                </a:solidFill>
              </a:rPr>
              <a:pPr>
                <a:defRPr/>
              </a:pPr>
              <a:t>‹#›</a:t>
            </a:fld>
            <a:endParaRPr lang="en-CA">
              <a:solidFill>
                <a:prstClr val="white">
                  <a:shade val="50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838125133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xAndTwoObj">
  <p:cSld name="Nadpis, text a 2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5800" y="228600"/>
            <a:ext cx="7772400" cy="1295400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sz="half" idx="1"/>
          </p:nvPr>
        </p:nvSpPr>
        <p:spPr>
          <a:xfrm>
            <a:off x="685800" y="2057400"/>
            <a:ext cx="3810000" cy="4114800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4648200" y="2057400"/>
            <a:ext cx="3810000" cy="1981200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3"/>
          </p:nvPr>
        </p:nvSpPr>
        <p:spPr>
          <a:xfrm>
            <a:off x="4648200" y="4191000"/>
            <a:ext cx="3810000" cy="1981200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Rectangle 9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CA">
              <a:solidFill>
                <a:prstClr val="white">
                  <a:shade val="50000"/>
                </a:prstClr>
              </a:solidFill>
            </a:endParaRPr>
          </a:p>
        </p:txBody>
      </p:sp>
      <p:sp>
        <p:nvSpPr>
          <p:cNvPr id="7" name="Rectangle 10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CA">
              <a:solidFill>
                <a:prstClr val="white">
                  <a:shade val="50000"/>
                </a:prstClr>
              </a:solidFill>
            </a:endParaRPr>
          </a:p>
        </p:txBody>
      </p:sp>
      <p:sp>
        <p:nvSpPr>
          <p:cNvPr id="8" name="Rectangle 11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267BC0B2-27FD-4608-B40B-89B2E55EA143}" type="slidenum">
              <a:rPr lang="en-CA">
                <a:solidFill>
                  <a:prstClr val="white">
                    <a:shade val="50000"/>
                  </a:prstClr>
                </a:solidFill>
              </a:rPr>
              <a:pPr>
                <a:defRPr/>
              </a:pPr>
              <a:t>‹#›</a:t>
            </a:fld>
            <a:endParaRPr lang="en-CA">
              <a:solidFill>
                <a:prstClr val="white">
                  <a:shade val="50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297114641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1F3A252-69A8-496F-88CC-12C01FE2975F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6.2.2012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8B5E80-618D-42D5-BE8E-A2E2ED8F0F70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813779269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1F3A252-69A8-496F-88CC-12C01FE2975F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6.2.2012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8B5E80-618D-42D5-BE8E-A2E2ED8F0F70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55925641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1F3A252-69A8-496F-88CC-12C01FE2975F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6.2.2012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8B5E80-618D-42D5-BE8E-A2E2ED8F0F70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97487731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1F3A252-69A8-496F-88CC-12C01FE2975F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6.2.2012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8B5E80-618D-42D5-BE8E-A2E2ED8F0F70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583801058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1F3A252-69A8-496F-88CC-12C01FE2975F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6.2.2012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8B5E80-618D-42D5-BE8E-A2E2ED8F0F70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12588735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1F3A252-69A8-496F-88CC-12C01FE2975F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6.2.2012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8B5E80-618D-42D5-BE8E-A2E2ED8F0F70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492123925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1F3A252-69A8-496F-88CC-12C01FE2975F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6.2.2012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8B5E80-618D-42D5-BE8E-A2E2ED8F0F70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296219143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1F3A252-69A8-496F-88CC-12C01FE2975F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6.2.2012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8B5E80-618D-42D5-BE8E-A2E2ED8F0F70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695276305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1F3A252-69A8-496F-88CC-12C01FE2975F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6.2.2012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8B5E80-618D-42D5-BE8E-A2E2ED8F0F70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576401139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1F3A252-69A8-496F-88CC-12C01FE2975F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6.2.2012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8B5E80-618D-42D5-BE8E-A2E2ED8F0F70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348238544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1F3A252-69A8-496F-88CC-12C01FE2975F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6.2.2012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8B5E80-618D-42D5-BE8E-A2E2ED8F0F70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00630122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20.xml"/><Relationship Id="rId3" Type="http://schemas.openxmlformats.org/officeDocument/2006/relationships/slideLayout" Target="../slideLayouts/slideLayout15.xml"/><Relationship Id="rId7" Type="http://schemas.openxmlformats.org/officeDocument/2006/relationships/slideLayout" Target="../slideLayouts/slideLayout19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4.xml"/><Relationship Id="rId1" Type="http://schemas.openxmlformats.org/officeDocument/2006/relationships/slideLayout" Target="../slideLayouts/slideLayout13.xml"/><Relationship Id="rId6" Type="http://schemas.openxmlformats.org/officeDocument/2006/relationships/slideLayout" Target="../slideLayouts/slideLayout18.xml"/><Relationship Id="rId11" Type="http://schemas.openxmlformats.org/officeDocument/2006/relationships/slideLayout" Target="../slideLayouts/slideLayout23.xml"/><Relationship Id="rId5" Type="http://schemas.openxmlformats.org/officeDocument/2006/relationships/slideLayout" Target="../slideLayouts/slideLayout17.xml"/><Relationship Id="rId10" Type="http://schemas.openxmlformats.org/officeDocument/2006/relationships/slideLayout" Target="../slideLayouts/slideLayout22.xml"/><Relationship Id="rId4" Type="http://schemas.openxmlformats.org/officeDocument/2006/relationships/slideLayout" Target="../slideLayouts/slideLayout16.xml"/><Relationship Id="rId9" Type="http://schemas.openxmlformats.org/officeDocument/2006/relationships/slideLayout" Target="../slideLayouts/slideLayout2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anchor="ctr">
            <a:normAutofit/>
            <a:scene3d>
              <a:camera prst="orthographicFront"/>
              <a:lightRig rig="soft" dir="t">
                <a:rot lat="0" lon="0" rev="16800000"/>
              </a:lightRig>
            </a:scene3d>
            <a:sp3d prstMaterial="softEdge">
              <a:bevelT w="38100" h="38100"/>
            </a:sp3d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70916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457200" y="6416675"/>
            <a:ext cx="2133600" cy="365125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200">
                <a:solidFill>
                  <a:schemeClr val="tx1">
                    <a:shade val="50000"/>
                  </a:schemeClr>
                </a:solidFill>
              </a:defRPr>
            </a:lvl1pPr>
          </a:lstStyle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endParaRPr lang="en-CA">
              <a:solidFill>
                <a:prstClr val="white">
                  <a:shade val="50000"/>
                </a:prstClr>
              </a:solidFill>
              <a:latin typeface="Times New Roman" pitchFamily="18" charset="0"/>
            </a:endParaRPr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3124200" y="6416675"/>
            <a:ext cx="2895600" cy="365125"/>
          </a:xfrm>
          <a:prstGeom prst="rect">
            <a:avLst/>
          </a:prstGeom>
        </p:spPr>
        <p:txBody>
          <a:bodyPr vert="horz" anchor="b"/>
          <a:lstStyle>
            <a:lvl1pPr algn="ctr" eaLnBrk="1" latinLnBrk="0" hangingPunct="1">
              <a:defRPr kumimoji="0" sz="1200">
                <a:solidFill>
                  <a:schemeClr val="tx1">
                    <a:shade val="50000"/>
                  </a:schemeClr>
                </a:solidFill>
              </a:defRPr>
            </a:lvl1pPr>
          </a:lstStyle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endParaRPr lang="en-CA">
              <a:solidFill>
                <a:prstClr val="white">
                  <a:shade val="50000"/>
                </a:prstClr>
              </a:solidFill>
              <a:latin typeface="Times New Roman" pitchFamily="18" charset="0"/>
            </a:endParaRPr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7924800" y="6416675"/>
            <a:ext cx="762000" cy="365125"/>
          </a:xfrm>
          <a:prstGeom prst="rect">
            <a:avLst/>
          </a:prstGeom>
        </p:spPr>
        <p:txBody>
          <a:bodyPr vert="horz" lIns="0" rIns="0" anchor="b"/>
          <a:lstStyle>
            <a:lvl1pPr algn="r" eaLnBrk="1" latinLnBrk="0" hangingPunct="1">
              <a:defRPr kumimoji="0" sz="1200">
                <a:solidFill>
                  <a:schemeClr val="tx1">
                    <a:shade val="50000"/>
                  </a:schemeClr>
                </a:solidFill>
              </a:defRPr>
            </a:lvl1pPr>
          </a:lstStyle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fld id="{11851A4F-8546-4EC0-96CC-204F1B1EC48F}" type="slidenum">
              <a:rPr lang="en-CA" smtClean="0">
                <a:solidFill>
                  <a:prstClr val="white">
                    <a:shade val="50000"/>
                  </a:prstClr>
                </a:solidFill>
                <a:latin typeface="Times New Roman" pitchFamily="18" charset="0"/>
              </a:rPr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t>‹#›</a:t>
            </a:fld>
            <a:endParaRPr lang="en-CA">
              <a:solidFill>
                <a:prstClr val="white">
                  <a:shade val="50000"/>
                </a:prstClr>
              </a:solidFill>
              <a:latin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162793356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  <p:sldLayoutId id="2147483672" r:id="rId12"/>
  </p:sldLayoutIdLst>
  <p:txStyles>
    <p:titleStyle>
      <a:lvl1pPr algn="ctr" rtl="0" eaLnBrk="1" latinLnBrk="0" hangingPunct="1">
        <a:spcBef>
          <a:spcPct val="0"/>
        </a:spcBef>
        <a:buNone/>
        <a:defRPr kumimoji="0" sz="4100" b="1" kern="1200" cap="none" baseline="0">
          <a:ln w="6350">
            <a:noFill/>
          </a:ln>
          <a:gradFill>
            <a:gsLst>
              <a:gs pos="0">
                <a:schemeClr val="accent1">
                  <a:tint val="73000"/>
                  <a:satMod val="145000"/>
                </a:schemeClr>
              </a:gs>
              <a:gs pos="73000">
                <a:schemeClr val="accent1">
                  <a:tint val="73000"/>
                  <a:satMod val="145000"/>
                </a:schemeClr>
              </a:gs>
              <a:gs pos="100000">
                <a:schemeClr val="accent1">
                  <a:tint val="83000"/>
                  <a:satMod val="143000"/>
                </a:schemeClr>
              </a:gs>
            </a:gsLst>
            <a:lin ang="4800000" scaled="1"/>
          </a:gradFill>
          <a:effectLst>
            <a:outerShdw blurRad="114300" dist="101600" dir="2700000" algn="tl" rotWithShape="0">
              <a:srgbClr val="000000">
                <a:alpha val="40000"/>
              </a:srgbClr>
            </a:outerShdw>
          </a:effectLst>
          <a:latin typeface="+mj-lt"/>
          <a:ea typeface="+mj-ea"/>
          <a:cs typeface="+mj-cs"/>
        </a:defRPr>
      </a:lvl1pPr>
    </p:titleStyle>
    <p:bodyStyle>
      <a:lvl1pPr marL="548640" indent="-411480" algn="l" rtl="0" eaLnBrk="1" latinLnBrk="0" hangingPunct="1">
        <a:spcBef>
          <a:spcPct val="20000"/>
        </a:spcBef>
        <a:buClr>
          <a:schemeClr val="tx1">
            <a:shade val="95000"/>
          </a:schemeClr>
        </a:buClr>
        <a:buSzPct val="65000"/>
        <a:buFont typeface="Wingdings 2"/>
        <a:buChar char=""/>
        <a:defRPr kumimoji="0"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868680" indent="-283464" algn="l" rtl="0" eaLnBrk="1" latinLnBrk="0" hangingPunct="1">
        <a:spcBef>
          <a:spcPct val="20000"/>
        </a:spcBef>
        <a:buClr>
          <a:schemeClr val="tx1"/>
        </a:buClr>
        <a:buSzPct val="80000"/>
        <a:buFont typeface="Wingdings 2"/>
        <a:buChar char="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33856" indent="-228600" algn="l" rtl="0" eaLnBrk="1" latinLnBrk="0" hangingPunct="1">
        <a:spcBef>
          <a:spcPct val="20000"/>
        </a:spcBef>
        <a:buClr>
          <a:schemeClr val="tx1"/>
        </a:buClr>
        <a:buSzPct val="95000"/>
        <a:buFont typeface="Wingdings"/>
        <a:buChar char=""/>
        <a:defRPr kumimoji="0" sz="2200" kern="1200">
          <a:solidFill>
            <a:schemeClr val="tx1"/>
          </a:solidFill>
          <a:latin typeface="+mn-lt"/>
          <a:ea typeface="+mn-ea"/>
          <a:cs typeface="+mn-cs"/>
        </a:defRPr>
      </a:lvl3pPr>
      <a:lvl4pPr marL="1353312" indent="-182880" algn="l" rtl="0" eaLnBrk="1" latinLnBrk="0" hangingPunct="1">
        <a:spcBef>
          <a:spcPct val="20000"/>
        </a:spcBef>
        <a:buClr>
          <a:schemeClr val="tx1"/>
        </a:buClr>
        <a:buSzPct val="100000"/>
        <a:buFont typeface="Wingdings 3"/>
        <a:buChar char="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545336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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64792" indent="-182880" algn="l" rtl="0" eaLnBrk="1" latinLnBrk="0" hangingPunct="1">
        <a:spcBef>
          <a:spcPct val="20000"/>
        </a:spcBef>
        <a:buClr>
          <a:schemeClr val="tx1"/>
        </a:buClr>
        <a:buFont typeface="Wingdings 3"/>
        <a:buChar char="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65960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167128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"/>
        <a:defRPr kumimoji="0"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2368296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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1F3A252-69A8-496F-88CC-12C01FE2975F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6.2.2012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A8B5E80-618D-42D5-BE8E-A2E2ED8F0F70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80596450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4" r:id="rId1"/>
    <p:sldLayoutId id="2147483675" r:id="rId2"/>
    <p:sldLayoutId id="2147483676" r:id="rId3"/>
    <p:sldLayoutId id="2147483677" r:id="rId4"/>
    <p:sldLayoutId id="2147483678" r:id="rId5"/>
    <p:sldLayoutId id="2147483679" r:id="rId6"/>
    <p:sldLayoutId id="2147483680" r:id="rId7"/>
    <p:sldLayoutId id="2147483681" r:id="rId8"/>
    <p:sldLayoutId id="2147483682" r:id="rId9"/>
    <p:sldLayoutId id="2147483683" r:id="rId10"/>
    <p:sldLayoutId id="2147483684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3.xml"/><Relationship Id="rId5" Type="http://schemas.openxmlformats.org/officeDocument/2006/relationships/image" Target="../media/image3.gif"/><Relationship Id="rId4" Type="http://schemas.openxmlformats.org/officeDocument/2006/relationships/hyperlink" Target="http://www.1zsklasterec.cz/" TargetMode="Externa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G"/><Relationship Id="rId2" Type="http://schemas.openxmlformats.org/officeDocument/2006/relationships/image" Target="../media/image4.JP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6.JPG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diagramLayout" Target="../diagrams/layout1.xml"/><Relationship Id="rId13" Type="http://schemas.openxmlformats.org/officeDocument/2006/relationships/diagramLayout" Target="../diagrams/layout2.xml"/><Relationship Id="rId3" Type="http://schemas.openxmlformats.org/officeDocument/2006/relationships/oleObject" Target="../embeddings/oleObject1.bin"/><Relationship Id="rId7" Type="http://schemas.openxmlformats.org/officeDocument/2006/relationships/diagramData" Target="../diagrams/data1.xml"/><Relationship Id="rId12" Type="http://schemas.openxmlformats.org/officeDocument/2006/relationships/diagramData" Target="../diagrams/data2.xml"/><Relationship Id="rId2" Type="http://schemas.openxmlformats.org/officeDocument/2006/relationships/slideLayout" Target="../slideLayouts/slideLayout4.xml"/><Relationship Id="rId16" Type="http://schemas.microsoft.com/office/2007/relationships/diagramDrawing" Target="../diagrams/drawing2.xml"/><Relationship Id="rId1" Type="http://schemas.openxmlformats.org/officeDocument/2006/relationships/vmlDrawing" Target="../drawings/vmlDrawing1.vml"/><Relationship Id="rId6" Type="http://schemas.openxmlformats.org/officeDocument/2006/relationships/image" Target="../media/image8.png"/><Relationship Id="rId11" Type="http://schemas.microsoft.com/office/2007/relationships/diagramDrawing" Target="../diagrams/drawing1.xml"/><Relationship Id="rId5" Type="http://schemas.openxmlformats.org/officeDocument/2006/relationships/oleObject" Target="../embeddings/oleObject2.bin"/><Relationship Id="rId15" Type="http://schemas.openxmlformats.org/officeDocument/2006/relationships/diagramColors" Target="../diagrams/colors2.xml"/><Relationship Id="rId10" Type="http://schemas.openxmlformats.org/officeDocument/2006/relationships/diagramColors" Target="../diagrams/colors1.xml"/><Relationship Id="rId4" Type="http://schemas.openxmlformats.org/officeDocument/2006/relationships/image" Target="../media/image7.png"/><Relationship Id="rId9" Type="http://schemas.openxmlformats.org/officeDocument/2006/relationships/diagramQuickStyle" Target="../diagrams/quickStyle1.xml"/><Relationship Id="rId14" Type="http://schemas.openxmlformats.org/officeDocument/2006/relationships/diagramQuickStyle" Target="../diagrams/quickStyle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4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4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ctrTitle"/>
          </p:nvPr>
        </p:nvSpPr>
        <p:spPr>
          <a:xfrm>
            <a:off x="611560" y="1268760"/>
            <a:ext cx="7772400" cy="2115666"/>
          </a:xfrm>
        </p:spPr>
        <p:txBody>
          <a:bodyPr>
            <a:noAutofit/>
          </a:bodyPr>
          <a:lstStyle/>
          <a:p>
            <a:pPr algn="l"/>
            <a:r>
              <a:rPr lang="cs-CZ" sz="2800" b="1" dirty="0">
                <a:latin typeface="Times New Roman" pitchFamily="18" charset="0"/>
                <a:cs typeface="Times New Roman" pitchFamily="18" charset="0"/>
              </a:rPr>
              <a:t>Název školy: </a:t>
            </a:r>
            <a:r>
              <a:rPr lang="cs-CZ" sz="2800" i="1" dirty="0">
                <a:latin typeface="Times New Roman" pitchFamily="18" charset="0"/>
                <a:cs typeface="Times New Roman" pitchFamily="18" charset="0"/>
              </a:rPr>
              <a:t>ZŠ Klášterec nad Ohří, Krátká 676</a:t>
            </a:r>
            <a:br>
              <a:rPr lang="cs-CZ" sz="2800" i="1" dirty="0">
                <a:latin typeface="Times New Roman" pitchFamily="18" charset="0"/>
                <a:cs typeface="Times New Roman" pitchFamily="18" charset="0"/>
              </a:rPr>
            </a:br>
            <a:r>
              <a:rPr lang="cs-CZ" sz="2800" b="1" dirty="0">
                <a:latin typeface="Times New Roman" pitchFamily="18" charset="0"/>
                <a:cs typeface="Times New Roman" pitchFamily="18" charset="0"/>
              </a:rPr>
              <a:t>Autor: </a:t>
            </a:r>
            <a:r>
              <a:rPr lang="cs-CZ" sz="2800" i="1" dirty="0" smtClean="0">
                <a:latin typeface="Times New Roman" pitchFamily="18" charset="0"/>
                <a:cs typeface="Times New Roman" pitchFamily="18" charset="0"/>
              </a:rPr>
              <a:t>Mgr. Zdeňka Horská</a:t>
            </a:r>
            <a:r>
              <a:rPr lang="cs-CZ" sz="2800" i="1" dirty="0"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sz="2800" i="1" dirty="0">
                <a:latin typeface="Times New Roman" pitchFamily="18" charset="0"/>
                <a:cs typeface="Times New Roman" pitchFamily="18" charset="0"/>
              </a:rPr>
            </a:br>
            <a:r>
              <a:rPr lang="cs-CZ" sz="2800" b="1" dirty="0">
                <a:latin typeface="Times New Roman" pitchFamily="18" charset="0"/>
                <a:cs typeface="Times New Roman" pitchFamily="18" charset="0"/>
              </a:rPr>
              <a:t>Název materiálu: </a:t>
            </a:r>
            <a:r>
              <a:rPr lang="cs-CZ" sz="2800" i="1" dirty="0" smtClean="0">
                <a:latin typeface="Times New Roman" pitchFamily="18" charset="0"/>
                <a:cs typeface="Times New Roman" pitchFamily="18" charset="0"/>
              </a:rPr>
              <a:t>VY_32_INOVACE_19_01_ </a:t>
            </a:r>
            <a:r>
              <a:rPr lang="cs-CZ" sz="2800" i="1" dirty="0" smtClean="0">
                <a:latin typeface="Times New Roman" pitchFamily="18" charset="0"/>
                <a:cs typeface="Times New Roman" pitchFamily="18" charset="0"/>
              </a:rPr>
              <a:t>Magnetické pole</a:t>
            </a:r>
            <a:r>
              <a:rPr lang="cs-CZ" sz="2800" dirty="0"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sz="2800" dirty="0">
                <a:latin typeface="Times New Roman" pitchFamily="18" charset="0"/>
                <a:cs typeface="Times New Roman" pitchFamily="18" charset="0"/>
              </a:rPr>
            </a:br>
            <a:r>
              <a:rPr lang="cs-CZ" sz="2800" b="1" dirty="0">
                <a:latin typeface="Times New Roman" pitchFamily="18" charset="0"/>
                <a:cs typeface="Times New Roman" pitchFamily="18" charset="0"/>
              </a:rPr>
              <a:t>Číslo projektu: </a:t>
            </a:r>
            <a:r>
              <a:rPr lang="cs-CZ" sz="2800" dirty="0">
                <a:latin typeface="Times New Roman" pitchFamily="18" charset="0"/>
                <a:cs typeface="Times New Roman" pitchFamily="18" charset="0"/>
              </a:rPr>
              <a:t>CZ.1.07/1.4.00/21.1115</a:t>
            </a:r>
            <a:r>
              <a:rPr lang="cs-CZ" sz="2800" b="1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800" dirty="0"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sz="2800" dirty="0">
                <a:latin typeface="Times New Roman" pitchFamily="18" charset="0"/>
                <a:cs typeface="Times New Roman" pitchFamily="18" charset="0"/>
              </a:rPr>
            </a:br>
            <a:endParaRPr lang="cs-CZ" sz="28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5" name="Podnadpis 4"/>
          <p:cNvSpPr>
            <a:spLocks noGrp="1"/>
          </p:cNvSpPr>
          <p:nvPr>
            <p:ph type="subTitle" idx="1"/>
          </p:nvPr>
        </p:nvSpPr>
        <p:spPr>
          <a:xfrm>
            <a:off x="755576" y="3789040"/>
            <a:ext cx="7344816" cy="1872208"/>
          </a:xfrm>
        </p:spPr>
        <p:txBody>
          <a:bodyPr>
            <a:noAutofit/>
          </a:bodyPr>
          <a:lstStyle/>
          <a:p>
            <a:pPr algn="l"/>
            <a:r>
              <a:rPr lang="cs-CZ" sz="2800" b="1" dirty="0" smtClean="0"/>
              <a:t>Anotace: </a:t>
            </a:r>
            <a:r>
              <a:rPr lang="cs-CZ" sz="2800" dirty="0" smtClean="0"/>
              <a:t>Prezentace pro  6. ročník. K výkladu a představení magnetického pole na interaktivní tabuli s užitím animace. </a:t>
            </a:r>
            <a:endParaRPr lang="cs-CZ" sz="2800" dirty="0"/>
          </a:p>
          <a:p>
            <a:pPr algn="l"/>
            <a:endParaRPr lang="cs-CZ" sz="2800" dirty="0"/>
          </a:p>
        </p:txBody>
      </p:sp>
      <p:pic>
        <p:nvPicPr>
          <p:cNvPr id="6" name="Obrázek 5"/>
          <p:cNvPicPr/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267744" y="5805264"/>
            <a:ext cx="4464496" cy="792088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  <p:pic>
        <p:nvPicPr>
          <p:cNvPr id="9" name="Obrázek 8" descr="logo">
            <a:hlinkClick r:id="rId4"/>
          </p:cNvPr>
          <p:cNvPicPr/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7812360" y="332656"/>
            <a:ext cx="792088" cy="8245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  <p:extLst>
      <p:ext uri="{BB962C8B-B14F-4D97-AF65-F5344CB8AC3E}">
        <p14:creationId xmlns:p14="http://schemas.microsoft.com/office/powerpoint/2010/main" val="316552657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>
            <a:noAutofit/>
          </a:bodyPr>
          <a:lstStyle/>
          <a:p>
            <a:r>
              <a:rPr lang="cs-CZ" sz="6600" dirty="0" smtClean="0"/>
              <a:t>Magnetické pole	</a:t>
            </a:r>
            <a:endParaRPr lang="cs-CZ" sz="6600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>
            <a:normAutofit/>
          </a:bodyPr>
          <a:lstStyle/>
          <a:p>
            <a:r>
              <a:rPr lang="cs-CZ" sz="6000" dirty="0" smtClean="0"/>
              <a:t>Magnetizace</a:t>
            </a:r>
            <a:endParaRPr lang="cs-CZ" sz="6000" dirty="0"/>
          </a:p>
        </p:txBody>
      </p:sp>
    </p:spTree>
    <p:extLst>
      <p:ext uri="{BB962C8B-B14F-4D97-AF65-F5344CB8AC3E}">
        <p14:creationId xmlns:p14="http://schemas.microsoft.com/office/powerpoint/2010/main" val="385088700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000"/>
                            </p:stCondLst>
                            <p:childTnLst>
                              <p:par>
                                <p:cTn id="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323528" y="404664"/>
            <a:ext cx="8229600" cy="1143000"/>
          </a:xfrm>
        </p:spPr>
        <p:txBody>
          <a:bodyPr/>
          <a:lstStyle/>
          <a:p>
            <a:pPr algn="l"/>
            <a:r>
              <a:rPr lang="cs-CZ" dirty="0" smtClean="0"/>
              <a:t>Magnetické pole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>
          <a:xfrm>
            <a:off x="251520" y="1916832"/>
            <a:ext cx="8373616" cy="4176464"/>
          </a:xfrm>
        </p:spPr>
        <p:txBody>
          <a:bodyPr>
            <a:normAutofit/>
          </a:bodyPr>
          <a:lstStyle/>
          <a:p>
            <a:r>
              <a:rPr lang="cs-CZ" sz="4000" dirty="0"/>
              <a:t>kolem magnetu, </a:t>
            </a:r>
          </a:p>
          <a:p>
            <a:r>
              <a:rPr lang="cs-CZ" sz="4000" dirty="0"/>
              <a:t>projevuje se silovým působením na magnetku</a:t>
            </a:r>
          </a:p>
          <a:p>
            <a:r>
              <a:rPr lang="cs-CZ" sz="4000" dirty="0"/>
              <a:t>znázorňujeme indukčními </a:t>
            </a:r>
            <a:r>
              <a:rPr lang="cs-CZ" sz="4000" dirty="0" smtClean="0"/>
              <a:t>čarami</a:t>
            </a:r>
          </a:p>
          <a:p>
            <a:r>
              <a:rPr lang="cs-CZ" sz="4000" dirty="0" smtClean="0"/>
              <a:t>zobrazíme také pomocí magnetek</a:t>
            </a:r>
            <a:endParaRPr lang="cs-CZ" sz="4000" dirty="0"/>
          </a:p>
          <a:p>
            <a:endParaRPr lang="cs-CZ" sz="4000" dirty="0"/>
          </a:p>
        </p:txBody>
      </p:sp>
    </p:spTree>
    <p:extLst>
      <p:ext uri="{BB962C8B-B14F-4D97-AF65-F5344CB8AC3E}">
        <p14:creationId xmlns:p14="http://schemas.microsoft.com/office/powerpoint/2010/main" val="121319738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20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2000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Obrázek 8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5807" t="24731" r="25341" b="18495"/>
          <a:stretch/>
        </p:blipFill>
        <p:spPr>
          <a:xfrm>
            <a:off x="251520" y="2628252"/>
            <a:ext cx="5381445" cy="3893575"/>
          </a:xfrm>
          <a:prstGeom prst="rect">
            <a:avLst/>
          </a:prstGeom>
        </p:spPr>
      </p:pic>
      <p:pic>
        <p:nvPicPr>
          <p:cNvPr id="4" name="Obrázek 3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625803" y="160458"/>
            <a:ext cx="6432715" cy="482453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4270463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1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7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11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5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22" presetClass="exit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up)">
                                      <p:cBhvr>
                                        <p:cTn id="19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22" presetClass="entr" presetSubtype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23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04" name="Rectangle 4"/>
          <p:cNvSpPr>
            <a:spLocks noChangeArrowheads="1"/>
          </p:cNvSpPr>
          <p:nvPr/>
        </p:nvSpPr>
        <p:spPr bwMode="auto">
          <a:xfrm>
            <a:off x="-2484784" y="2572134"/>
            <a:ext cx="3276600" cy="8636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92075" tIns="46038" rIns="92075" bIns="46038"/>
          <a:lstStyle/>
          <a:p>
            <a:pPr marL="95250" indent="-95250" algn="ctr" eaLnBrk="0" fontAlgn="base" hangingPunct="0">
              <a:spcBef>
                <a:spcPct val="20000"/>
              </a:spcBef>
              <a:spcAft>
                <a:spcPct val="0"/>
              </a:spcAft>
              <a:buClr>
                <a:srgbClr val="C9C2D1"/>
              </a:buClr>
            </a:pPr>
            <a:endParaRPr kumimoji="1" lang="cs-CZ" sz="4000" dirty="0">
              <a:solidFill>
                <a:prstClr val="white"/>
              </a:solidFill>
              <a:latin typeface="Times New Roman" pitchFamily="18" charset="0"/>
            </a:endParaRPr>
          </a:p>
        </p:txBody>
      </p:sp>
      <p:sp>
        <p:nvSpPr>
          <p:cNvPr id="102406" name="Line 6"/>
          <p:cNvSpPr>
            <a:spLocks noChangeShapeType="1"/>
          </p:cNvSpPr>
          <p:nvPr/>
        </p:nvSpPr>
        <p:spPr bwMode="auto">
          <a:xfrm flipH="1">
            <a:off x="2339749" y="1124744"/>
            <a:ext cx="1079725" cy="1656184"/>
          </a:xfrm>
          <a:prstGeom prst="line">
            <a:avLst/>
          </a:prstGeom>
          <a:noFill/>
          <a:ln w="28575" cap="sq">
            <a:solidFill>
              <a:schemeClr val="tx1"/>
            </a:solidFill>
            <a:round/>
            <a:headEnd type="none" w="sm" len="sm"/>
            <a:tailEnd type="triangle" w="sm" len="sm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pPr eaLnBrk="0" fontAlgn="base" hangingPunct="0">
              <a:spcBef>
                <a:spcPct val="0"/>
              </a:spcBef>
              <a:spcAft>
                <a:spcPct val="0"/>
              </a:spcAft>
            </a:pPr>
            <a:endParaRPr lang="cs-CZ" sz="2400">
              <a:solidFill>
                <a:prstClr val="white"/>
              </a:solidFill>
              <a:latin typeface="Times New Roman" pitchFamily="18" charset="0"/>
            </a:endParaRPr>
          </a:p>
        </p:txBody>
      </p:sp>
      <p:sp>
        <p:nvSpPr>
          <p:cNvPr id="102407" name="Line 7"/>
          <p:cNvSpPr>
            <a:spLocks noChangeShapeType="1"/>
          </p:cNvSpPr>
          <p:nvPr/>
        </p:nvSpPr>
        <p:spPr bwMode="auto">
          <a:xfrm>
            <a:off x="3708400" y="1268413"/>
            <a:ext cx="2879725" cy="1512515"/>
          </a:xfrm>
          <a:prstGeom prst="line">
            <a:avLst/>
          </a:prstGeom>
          <a:noFill/>
          <a:ln w="28575" cap="sq">
            <a:solidFill>
              <a:schemeClr val="tx1"/>
            </a:solidFill>
            <a:round/>
            <a:headEnd type="none" w="sm" len="sm"/>
            <a:tailEnd type="triangle" w="sm" len="sm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pPr eaLnBrk="0" fontAlgn="base" hangingPunct="0">
              <a:spcBef>
                <a:spcPct val="0"/>
              </a:spcBef>
              <a:spcAft>
                <a:spcPct val="0"/>
              </a:spcAft>
            </a:pPr>
            <a:endParaRPr lang="cs-CZ" sz="2400">
              <a:solidFill>
                <a:prstClr val="white"/>
              </a:solidFill>
              <a:latin typeface="Times New Roman" pitchFamily="18" charset="0"/>
            </a:endParaRPr>
          </a:p>
        </p:txBody>
      </p:sp>
      <p:grpSp>
        <p:nvGrpSpPr>
          <p:cNvPr id="4" name="Group 35"/>
          <p:cNvGrpSpPr>
            <a:grpSpLocks/>
          </p:cNvGrpSpPr>
          <p:nvPr/>
        </p:nvGrpSpPr>
        <p:grpSpPr bwMode="auto">
          <a:xfrm>
            <a:off x="4932363" y="6021388"/>
            <a:ext cx="4211637" cy="623887"/>
            <a:chOff x="3107" y="164"/>
            <a:chExt cx="2653" cy="393"/>
          </a:xfrm>
        </p:grpSpPr>
        <p:graphicFrame>
          <p:nvGraphicFramePr>
            <p:cNvPr id="3075" name="Object 28"/>
            <p:cNvGraphicFramePr>
              <a:graphicFrameLocks noChangeAspect="1"/>
            </p:cNvGraphicFramePr>
            <p:nvPr/>
          </p:nvGraphicFramePr>
          <p:xfrm>
            <a:off x="3288" y="164"/>
            <a:ext cx="2210" cy="393"/>
          </p:xfrm>
          <a:graphic>
            <a:graphicData uri="http://schemas.openxmlformats.org/presentationml/2006/ole">
              <mc:AlternateContent xmlns:mc="http://schemas.openxmlformats.org/markup-compatibility/2006">
                <mc:Choice xmlns:v="urn:schemas-microsoft-com:vml" Requires="v">
                  <p:oleObj spid="_x0000_s1046" name="Rastrový obrázek" r:id="rId3" imgW="2572109" imgH="457143" progId="Paint.Picture">
                    <p:embed/>
                  </p:oleObj>
                </mc:Choice>
                <mc:Fallback>
                  <p:oleObj name="Rastrový obrázek" r:id="rId3" imgW="2572109" imgH="457143" progId="Paint.Picture">
                    <p:embed/>
                    <p:pic>
                      <p:nvPicPr>
                        <p:cNvPr id="0" name=""/>
                        <p:cNvPicPr>
                          <a:picLocks noChangeAspect="1" noChangeArrowheads="1"/>
                        </p:cNvPicPr>
                        <p:nvPr/>
                      </p:nvPicPr>
                      <p:blipFill>
                        <a:blip r:embed="rId4">
                          <a:extLst>
                            <a:ext uri="{28A0092B-C50C-407E-A947-70E740481C1C}">
                              <a14:useLocalDpi xmlns:a14="http://schemas.microsoft.com/office/drawing/2010/main" val="0"/>
                            </a:ext>
                          </a:extLst>
                        </a:blip>
                        <a:srcRect/>
                        <a:stretch>
                          <a:fillRect/>
                        </a:stretch>
                      </p:blipFill>
                      <p:spPr bwMode="auto">
                        <a:xfrm>
                          <a:off x="3288" y="164"/>
                          <a:ext cx="2210" cy="393"/>
                        </a:xfrm>
                        <a:prstGeom prst="rect">
                          <a:avLst/>
                        </a:prstGeom>
                        <a:noFill/>
                        <a:ln>
                          <a:noFill/>
                        </a:ln>
                        <a:effectLst/>
                        <a:extLst>
                          <a:ext uri="{909E8E84-426E-40DD-AFC4-6F175D3DCCD1}">
                            <a14:hiddenFill xmlns:a14="http://schemas.microsoft.com/office/drawing/2010/main">
                              <a:solidFill>
                                <a:schemeClr val="accent1"/>
                              </a:solidFill>
                            </a14:hiddenFill>
                          </a:ext>
                          <a:ext uri="{91240B29-F687-4F45-9708-019B960494DF}">
                            <a14:hiddenLine xmlns:a14="http://schemas.microsoft.com/office/drawing/2010/main" w="12700" cap="sq">
                              <a:solidFill>
                                <a:schemeClr val="tx1"/>
                              </a:solidFill>
                              <a:miter lim="800000"/>
                              <a:headEnd type="none" w="sm" len="sm"/>
                              <a:tailEnd type="none" w="sm" len="sm"/>
                            </a14:hiddenLine>
                          </a:ext>
                          <a:ext uri="{AF507438-7753-43E0-B8FC-AC1667EBCBE1}">
                            <a14:hiddenEffects xmlns:a14="http://schemas.microsoft.com/office/drawing/2010/main">
                              <a:effectLst>
                                <a:outerShdw dist="35921" dir="2700000" algn="ctr" rotWithShape="0">
                                  <a:schemeClr val="bg2"/>
                                </a:outerShdw>
                              </a:effectLst>
                            </a14:hiddenEffects>
                          </a:ext>
                        </a:extLst>
                      </p:spPr>
                    </p:pic>
                  </p:oleObj>
                </mc:Fallback>
              </mc:AlternateContent>
            </a:graphicData>
          </a:graphic>
        </p:graphicFrame>
        <p:sp>
          <p:nvSpPr>
            <p:cNvPr id="3090" name="AutoShape 31"/>
            <p:cNvSpPr>
              <a:spLocks noChangeArrowheads="1"/>
            </p:cNvSpPr>
            <p:nvPr/>
          </p:nvSpPr>
          <p:spPr bwMode="auto">
            <a:xfrm>
              <a:off x="5239" y="255"/>
              <a:ext cx="521" cy="136"/>
            </a:xfrm>
            <a:prstGeom prst="rightArrow">
              <a:avLst>
                <a:gd name="adj1" fmla="val 50000"/>
                <a:gd name="adj2" fmla="val 95772"/>
              </a:avLst>
            </a:prstGeom>
            <a:solidFill>
              <a:schemeClr val="bg1"/>
            </a:solidFill>
            <a:ln w="12700" cap="sq" algn="ctr">
              <a:solidFill>
                <a:schemeClr val="tx1"/>
              </a:solidFill>
              <a:miter lim="800000"/>
              <a:headEnd type="none" w="sm" len="sm"/>
              <a:tailEnd type="none" w="sm" len="sm"/>
            </a:ln>
          </p:spPr>
          <p:txBody>
            <a:bodyPr wrap="none" anchor="ctr"/>
            <a:lstStyle/>
            <a:p>
              <a:pPr eaLnBrk="0" fontAlgn="base" hangingPunct="0">
                <a:spcBef>
                  <a:spcPct val="0"/>
                </a:spcBef>
                <a:spcAft>
                  <a:spcPct val="0"/>
                </a:spcAft>
              </a:pPr>
              <a:endParaRPr lang="cs-CZ" sz="2400">
                <a:solidFill>
                  <a:prstClr val="white"/>
                </a:solidFill>
                <a:latin typeface="Times New Roman" pitchFamily="18" charset="0"/>
              </a:endParaRPr>
            </a:p>
          </p:txBody>
        </p:sp>
        <p:sp>
          <p:nvSpPr>
            <p:cNvPr id="3091" name="AutoShape 32"/>
            <p:cNvSpPr>
              <a:spLocks noChangeArrowheads="1"/>
            </p:cNvSpPr>
            <p:nvPr/>
          </p:nvSpPr>
          <p:spPr bwMode="auto">
            <a:xfrm flipH="1">
              <a:off x="3107" y="255"/>
              <a:ext cx="499" cy="136"/>
            </a:xfrm>
            <a:prstGeom prst="rightArrow">
              <a:avLst>
                <a:gd name="adj1" fmla="val 50000"/>
                <a:gd name="adj2" fmla="val 91728"/>
              </a:avLst>
            </a:prstGeom>
            <a:solidFill>
              <a:schemeClr val="bg1"/>
            </a:solidFill>
            <a:ln w="12700" cap="sq" algn="ctr">
              <a:solidFill>
                <a:schemeClr val="tx1"/>
              </a:solidFill>
              <a:miter lim="800000"/>
              <a:headEnd type="none" w="sm" len="sm"/>
              <a:tailEnd type="none" w="sm" len="sm"/>
            </a:ln>
          </p:spPr>
          <p:txBody>
            <a:bodyPr wrap="none" anchor="ctr"/>
            <a:lstStyle/>
            <a:p>
              <a:pPr eaLnBrk="0" fontAlgn="base" hangingPunct="0">
                <a:spcBef>
                  <a:spcPct val="0"/>
                </a:spcBef>
                <a:spcAft>
                  <a:spcPct val="0"/>
                </a:spcAft>
              </a:pPr>
              <a:endParaRPr lang="cs-CZ" sz="2400">
                <a:solidFill>
                  <a:prstClr val="white"/>
                </a:solidFill>
                <a:latin typeface="Times New Roman" pitchFamily="18" charset="0"/>
              </a:endParaRPr>
            </a:p>
          </p:txBody>
        </p:sp>
      </p:grpSp>
      <p:grpSp>
        <p:nvGrpSpPr>
          <p:cNvPr id="5" name="Group 34"/>
          <p:cNvGrpSpPr>
            <a:grpSpLocks/>
          </p:cNvGrpSpPr>
          <p:nvPr/>
        </p:nvGrpSpPr>
        <p:grpSpPr bwMode="auto">
          <a:xfrm>
            <a:off x="611188" y="5565776"/>
            <a:ext cx="4032250" cy="815975"/>
            <a:chOff x="249" y="-123"/>
            <a:chExt cx="2540" cy="514"/>
          </a:xfrm>
        </p:grpSpPr>
        <p:graphicFrame>
          <p:nvGraphicFramePr>
            <p:cNvPr id="3074" name="Object 26"/>
            <p:cNvGraphicFramePr>
              <a:graphicFrameLocks noChangeAspect="1"/>
            </p:cNvGraphicFramePr>
            <p:nvPr>
              <p:extLst>
                <p:ext uri="{D42A27DB-BD31-4B8C-83A1-F6EECF244321}">
                  <p14:modId xmlns:p14="http://schemas.microsoft.com/office/powerpoint/2010/main" val="3822552576"/>
                </p:ext>
              </p:extLst>
            </p:nvPr>
          </p:nvGraphicFramePr>
          <p:xfrm>
            <a:off x="249" y="-123"/>
            <a:ext cx="2540" cy="378"/>
          </p:xfrm>
          <a:graphic>
            <a:graphicData uri="http://schemas.openxmlformats.org/presentationml/2006/ole">
              <mc:AlternateContent xmlns:mc="http://schemas.openxmlformats.org/markup-compatibility/2006">
                <mc:Choice xmlns:v="urn:schemas-microsoft-com:vml" Requires="v">
                  <p:oleObj spid="_x0000_s1047" name="Rastrový obrázek" r:id="rId5" imgW="2752381" imgH="409632" progId="Paint.Picture">
                    <p:embed/>
                  </p:oleObj>
                </mc:Choice>
                <mc:Fallback>
                  <p:oleObj name="Rastrový obrázek" r:id="rId5" imgW="2752381" imgH="409632" progId="Paint.Picture">
                    <p:embed/>
                    <p:pic>
                      <p:nvPicPr>
                        <p:cNvPr id="0" name=""/>
                        <p:cNvPicPr>
                          <a:picLocks noChangeAspect="1" noChangeArrowheads="1"/>
                        </p:cNvPicPr>
                        <p:nvPr/>
                      </p:nvPicPr>
                      <p:blipFill>
                        <a:blip r:embed="rId6">
                          <a:extLst>
                            <a:ext uri="{28A0092B-C50C-407E-A947-70E740481C1C}">
                              <a14:useLocalDpi xmlns:a14="http://schemas.microsoft.com/office/drawing/2010/main" val="0"/>
                            </a:ext>
                          </a:extLst>
                        </a:blip>
                        <a:srcRect/>
                        <a:stretch>
                          <a:fillRect/>
                        </a:stretch>
                      </p:blipFill>
                      <p:spPr bwMode="auto">
                        <a:xfrm>
                          <a:off x="249" y="-123"/>
                          <a:ext cx="2540" cy="378"/>
                        </a:xfrm>
                        <a:prstGeom prst="rect">
                          <a:avLst/>
                        </a:prstGeom>
                        <a:noFill/>
                        <a:ln>
                          <a:noFill/>
                        </a:ln>
                        <a:effectLst/>
                        <a:extLst>
                          <a:ext uri="{909E8E84-426E-40DD-AFC4-6F175D3DCCD1}">
                            <a14:hiddenFill xmlns:a14="http://schemas.microsoft.com/office/drawing/2010/main">
                              <a:solidFill>
                                <a:schemeClr val="accent1"/>
                              </a:solidFill>
                            </a14:hiddenFill>
                          </a:ext>
                          <a:ext uri="{91240B29-F687-4F45-9708-019B960494DF}">
                            <a14:hiddenLine xmlns:a14="http://schemas.microsoft.com/office/drawing/2010/main" w="12700" cap="sq">
                              <a:solidFill>
                                <a:schemeClr val="tx1"/>
                              </a:solidFill>
                              <a:miter lim="800000"/>
                              <a:headEnd type="none" w="sm" len="sm"/>
                              <a:tailEnd type="none" w="sm" len="sm"/>
                            </a14:hiddenLine>
                          </a:ext>
                          <a:ext uri="{AF507438-7753-43E0-B8FC-AC1667EBCBE1}">
                            <a14:hiddenEffects xmlns:a14="http://schemas.microsoft.com/office/drawing/2010/main">
                              <a:effectLst>
                                <a:outerShdw dist="35921" dir="2700000" algn="ctr" rotWithShape="0">
                                  <a:schemeClr val="bg2"/>
                                </a:outerShdw>
                              </a:effectLst>
                            </a14:hiddenEffects>
                          </a:ext>
                        </a:extLst>
                      </p:spPr>
                    </p:pic>
                  </p:oleObj>
                </mc:Fallback>
              </mc:AlternateContent>
            </a:graphicData>
          </a:graphic>
        </p:graphicFrame>
        <p:sp>
          <p:nvSpPr>
            <p:cNvPr id="3088" name="AutoShape 30"/>
            <p:cNvSpPr>
              <a:spLocks noChangeArrowheads="1"/>
            </p:cNvSpPr>
            <p:nvPr/>
          </p:nvSpPr>
          <p:spPr bwMode="auto">
            <a:xfrm>
              <a:off x="884" y="255"/>
              <a:ext cx="545" cy="136"/>
            </a:xfrm>
            <a:prstGeom prst="rightArrow">
              <a:avLst>
                <a:gd name="adj1" fmla="val 50000"/>
                <a:gd name="adj2" fmla="val 100184"/>
              </a:avLst>
            </a:prstGeom>
            <a:solidFill>
              <a:schemeClr val="bg1"/>
            </a:solidFill>
            <a:ln w="12700" cap="sq">
              <a:solidFill>
                <a:schemeClr val="tx1"/>
              </a:solidFill>
              <a:miter lim="800000"/>
              <a:headEnd type="none" w="sm" len="sm"/>
              <a:tailEnd type="none" w="sm" len="sm"/>
            </a:ln>
          </p:spPr>
          <p:txBody>
            <a:bodyPr wrap="none" anchor="ctr"/>
            <a:lstStyle/>
            <a:p>
              <a:pPr eaLnBrk="0" fontAlgn="base" hangingPunct="0">
                <a:spcBef>
                  <a:spcPct val="0"/>
                </a:spcBef>
                <a:spcAft>
                  <a:spcPct val="0"/>
                </a:spcAft>
              </a:pPr>
              <a:endParaRPr lang="cs-CZ" sz="2400">
                <a:solidFill>
                  <a:prstClr val="white"/>
                </a:solidFill>
                <a:latin typeface="Times New Roman" pitchFamily="18" charset="0"/>
              </a:endParaRPr>
            </a:p>
          </p:txBody>
        </p:sp>
        <p:sp>
          <p:nvSpPr>
            <p:cNvPr id="3089" name="AutoShape 33"/>
            <p:cNvSpPr>
              <a:spLocks noChangeArrowheads="1"/>
            </p:cNvSpPr>
            <p:nvPr/>
          </p:nvSpPr>
          <p:spPr bwMode="auto">
            <a:xfrm flipH="1">
              <a:off x="1519" y="255"/>
              <a:ext cx="499" cy="136"/>
            </a:xfrm>
            <a:prstGeom prst="rightArrow">
              <a:avLst>
                <a:gd name="adj1" fmla="val 50000"/>
                <a:gd name="adj2" fmla="val 91728"/>
              </a:avLst>
            </a:prstGeom>
            <a:solidFill>
              <a:schemeClr val="bg1"/>
            </a:solidFill>
            <a:ln w="12700" cap="sq" algn="ctr">
              <a:solidFill>
                <a:schemeClr val="tx1"/>
              </a:solidFill>
              <a:miter lim="800000"/>
              <a:headEnd type="none" w="sm" len="sm"/>
              <a:tailEnd type="none" w="sm" len="sm"/>
            </a:ln>
          </p:spPr>
          <p:txBody>
            <a:bodyPr wrap="none" anchor="ctr"/>
            <a:lstStyle/>
            <a:p>
              <a:pPr eaLnBrk="0" fontAlgn="base" hangingPunct="0">
                <a:spcBef>
                  <a:spcPct val="0"/>
                </a:spcBef>
                <a:spcAft>
                  <a:spcPct val="0"/>
                </a:spcAft>
              </a:pPr>
              <a:endParaRPr lang="cs-CZ" sz="2400">
                <a:solidFill>
                  <a:prstClr val="white"/>
                </a:solidFill>
                <a:latin typeface="Times New Roman" pitchFamily="18" charset="0"/>
              </a:endParaRPr>
            </a:p>
          </p:txBody>
        </p:sp>
      </p:grp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Magnetická síla</a:t>
            </a:r>
            <a:endParaRPr lang="cs-CZ" dirty="0"/>
          </a:p>
        </p:txBody>
      </p:sp>
      <p:graphicFrame>
        <p:nvGraphicFramePr>
          <p:cNvPr id="9" name="Zástupný symbol pro obsah 8"/>
          <p:cNvGraphicFramePr>
            <a:graphicFrameLocks noGrp="1"/>
          </p:cNvGraphicFramePr>
          <p:nvPr>
            <p:ph sz="half" idx="2"/>
            <p:extLst>
              <p:ext uri="{D42A27DB-BD31-4B8C-83A1-F6EECF244321}">
                <p14:modId xmlns:p14="http://schemas.microsoft.com/office/powerpoint/2010/main" val="1265157797"/>
              </p:ext>
            </p:extLst>
          </p:nvPr>
        </p:nvGraphicFramePr>
        <p:xfrm>
          <a:off x="251520" y="1808956"/>
          <a:ext cx="3890839" cy="403225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7" r:lo="rId8" r:qs="rId9" r:cs="rId10"/>
          </a:graphicData>
        </a:graphic>
      </p:graphicFrame>
      <p:graphicFrame>
        <p:nvGraphicFramePr>
          <p:cNvPr id="11" name="Diagram 10"/>
          <p:cNvGraphicFramePr/>
          <p:nvPr>
            <p:extLst>
              <p:ext uri="{D42A27DB-BD31-4B8C-83A1-F6EECF244321}">
                <p14:modId xmlns:p14="http://schemas.microsoft.com/office/powerpoint/2010/main" val="1267252672"/>
              </p:ext>
            </p:extLst>
          </p:nvPr>
        </p:nvGraphicFramePr>
        <p:xfrm>
          <a:off x="4644525" y="2624588"/>
          <a:ext cx="4466683" cy="303666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12" r:lo="rId13" r:qs="rId14" r:cs="rId15"/>
          </a:graphicData>
        </a:graphic>
      </p:graphicFrame>
    </p:spTree>
    <p:extLst>
      <p:ext uri="{BB962C8B-B14F-4D97-AF65-F5344CB8AC3E}">
        <p14:creationId xmlns:p14="http://schemas.microsoft.com/office/powerpoint/2010/main" val="71136985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0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10240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3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0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0" dur="500"/>
                                        <p:tgtEl>
                                          <p:spTgt spid="10240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12" presetID="2" presetClass="entr" presetSubtype="8" fill="hold" grpId="0" nodeType="afterEffect" nodePh="1">
                                  <p:stCondLst>
                                    <p:cond delay="0"/>
                                  </p:stCondLst>
                                  <p:endCondLst>
                                    <p:cond evt="begin" delay="0">
                                      <p:tn val="12"/>
                                    </p:cond>
                                  </p:end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0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0240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10240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 nodeType="afterGroup">
                            <p:stCondLst>
                              <p:cond delay="1000"/>
                            </p:stCondLst>
                            <p:childTnLst>
                              <p:par>
                                <p:cTn id="17" presetID="3" presetClass="entr" presetSubtype="1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9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 nodeType="afterGroup">
                            <p:stCondLst>
                              <p:cond delay="1500"/>
                            </p:stCondLst>
                            <p:childTnLst>
                              <p:par>
                                <p:cTn id="21" presetID="3" presetClass="entr" presetSubtype="1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3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2404" grpId="0" autoUpdateAnimBg="0"/>
      <p:bldP spid="102406" grpId="0" animBg="1"/>
      <p:bldP spid="102407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7523" name="Rectangle 3"/>
          <p:cNvSpPr>
            <a:spLocks noChangeArrowheads="1"/>
          </p:cNvSpPr>
          <p:nvPr/>
        </p:nvSpPr>
        <p:spPr bwMode="auto">
          <a:xfrm>
            <a:off x="0" y="1989138"/>
            <a:ext cx="9144000" cy="838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92075" tIns="46038" rIns="92075" bIns="46038"/>
          <a:lstStyle/>
          <a:p>
            <a:pPr marL="95250" indent="-95250" algn="ctr" eaLnBrk="0" fontAlgn="base" hangingPunct="0">
              <a:spcBef>
                <a:spcPct val="20000"/>
              </a:spcBef>
              <a:spcAft>
                <a:spcPct val="0"/>
              </a:spcAft>
              <a:buClr>
                <a:srgbClr val="C9C2D1"/>
              </a:buClr>
            </a:pPr>
            <a:endParaRPr kumimoji="1" lang="cs-CZ" sz="4000">
              <a:solidFill>
                <a:prstClr val="white"/>
              </a:solidFill>
              <a:latin typeface="Times New Roman" pitchFamily="18" charset="0"/>
            </a:endParaRPr>
          </a:p>
        </p:txBody>
      </p:sp>
      <p:sp>
        <p:nvSpPr>
          <p:cNvPr id="107535" name="Rectangle 15"/>
          <p:cNvSpPr>
            <a:spLocks noChangeArrowheads="1"/>
          </p:cNvSpPr>
          <p:nvPr/>
        </p:nvSpPr>
        <p:spPr bwMode="auto">
          <a:xfrm>
            <a:off x="0" y="1628775"/>
            <a:ext cx="9144000" cy="10795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92075" tIns="46038" rIns="92075" bIns="46038"/>
          <a:lstStyle/>
          <a:p>
            <a:pPr marL="95250" indent="-95250" algn="ctr" eaLnBrk="0" fontAlgn="base" hangingPunct="0">
              <a:spcBef>
                <a:spcPct val="20000"/>
              </a:spcBef>
              <a:spcAft>
                <a:spcPct val="0"/>
              </a:spcAft>
              <a:buClr>
                <a:srgbClr val="C9C2D1"/>
              </a:buClr>
            </a:pPr>
            <a:r>
              <a:rPr kumimoji="1" lang="cs-CZ" sz="4000" dirty="0">
                <a:solidFill>
                  <a:prstClr val="white"/>
                </a:solidFill>
                <a:latin typeface="Times New Roman" pitchFamily="18" charset="0"/>
              </a:rPr>
              <a:t>Indukční čáry = myšlené čáry znázorňující působení magnetického pole</a:t>
            </a:r>
          </a:p>
        </p:txBody>
      </p:sp>
      <p:grpSp>
        <p:nvGrpSpPr>
          <p:cNvPr id="9" name="Skupina 8"/>
          <p:cNvGrpSpPr/>
          <p:nvPr/>
        </p:nvGrpSpPr>
        <p:grpSpPr>
          <a:xfrm>
            <a:off x="1657388" y="3806837"/>
            <a:ext cx="5667831" cy="2007172"/>
            <a:chOff x="1657388" y="3806837"/>
            <a:chExt cx="5667831" cy="2007172"/>
          </a:xfrm>
        </p:grpSpPr>
        <p:sp>
          <p:nvSpPr>
            <p:cNvPr id="8" name="Ovál 7"/>
            <p:cNvSpPr/>
            <p:nvPr/>
          </p:nvSpPr>
          <p:spPr>
            <a:xfrm>
              <a:off x="2362387" y="4185086"/>
              <a:ext cx="4032448" cy="562694"/>
            </a:xfrm>
            <a:prstGeom prst="ellipse">
              <a:avLst/>
            </a:prstGeom>
            <a:noFill/>
            <a:ln>
              <a:solidFill>
                <a:schemeClr val="bg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9" name="Ovál 18"/>
            <p:cNvSpPr/>
            <p:nvPr/>
          </p:nvSpPr>
          <p:spPr>
            <a:xfrm>
              <a:off x="2123728" y="3933056"/>
              <a:ext cx="4694485" cy="814724"/>
            </a:xfrm>
            <a:prstGeom prst="ellipse">
              <a:avLst/>
            </a:prstGeom>
            <a:noFill/>
            <a:ln>
              <a:solidFill>
                <a:schemeClr val="bg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20" name="Ovál 19"/>
            <p:cNvSpPr/>
            <p:nvPr/>
          </p:nvSpPr>
          <p:spPr>
            <a:xfrm>
              <a:off x="2362387" y="4747780"/>
              <a:ext cx="4032448" cy="562694"/>
            </a:xfrm>
            <a:prstGeom prst="ellipse">
              <a:avLst/>
            </a:prstGeom>
            <a:noFill/>
            <a:ln>
              <a:solidFill>
                <a:schemeClr val="bg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21" name="Ovál 20"/>
            <p:cNvSpPr/>
            <p:nvPr/>
          </p:nvSpPr>
          <p:spPr>
            <a:xfrm>
              <a:off x="1736802" y="3806837"/>
              <a:ext cx="5588417" cy="935140"/>
            </a:xfrm>
            <a:prstGeom prst="ellipse">
              <a:avLst/>
            </a:prstGeom>
            <a:noFill/>
            <a:ln>
              <a:solidFill>
                <a:schemeClr val="bg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22" name="Ovál 21"/>
            <p:cNvSpPr/>
            <p:nvPr/>
          </p:nvSpPr>
          <p:spPr>
            <a:xfrm>
              <a:off x="1657388" y="4720771"/>
              <a:ext cx="5442446" cy="1093238"/>
            </a:xfrm>
            <a:prstGeom prst="ellipse">
              <a:avLst/>
            </a:prstGeom>
            <a:noFill/>
            <a:ln>
              <a:solidFill>
                <a:schemeClr val="bg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23" name="Ovál 22"/>
            <p:cNvSpPr/>
            <p:nvPr/>
          </p:nvSpPr>
          <p:spPr>
            <a:xfrm>
              <a:off x="2057587" y="4747779"/>
              <a:ext cx="4642048" cy="825983"/>
            </a:xfrm>
            <a:prstGeom prst="ellipse">
              <a:avLst/>
            </a:prstGeom>
            <a:noFill/>
            <a:ln>
              <a:solidFill>
                <a:schemeClr val="bg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grpSp>
          <p:nvGrpSpPr>
            <p:cNvPr id="7" name="Skupina 6"/>
            <p:cNvGrpSpPr/>
            <p:nvPr/>
          </p:nvGrpSpPr>
          <p:grpSpPr>
            <a:xfrm rot="16200000">
              <a:off x="4198591" y="3068961"/>
              <a:ext cx="360040" cy="3357637"/>
              <a:chOff x="3347864" y="3068960"/>
              <a:chExt cx="360040" cy="3357637"/>
            </a:xfrm>
          </p:grpSpPr>
          <p:sp>
            <p:nvSpPr>
              <p:cNvPr id="5" name="Plechovka 4"/>
              <p:cNvSpPr/>
              <p:nvPr/>
            </p:nvSpPr>
            <p:spPr>
              <a:xfrm>
                <a:off x="3347864" y="3068960"/>
                <a:ext cx="360040" cy="3357637"/>
              </a:xfrm>
              <a:prstGeom prst="can">
                <a:avLst/>
              </a:prstGeom>
            </p:spPr>
            <p:style>
              <a:lnRef idx="0">
                <a:schemeClr val="dk1"/>
              </a:lnRef>
              <a:fillRef idx="3">
                <a:schemeClr val="dk1"/>
              </a:fillRef>
              <a:effectRef idx="3">
                <a:schemeClr val="dk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6" name="Plechovka 5"/>
              <p:cNvSpPr/>
              <p:nvPr/>
            </p:nvSpPr>
            <p:spPr>
              <a:xfrm>
                <a:off x="3347864" y="3068960"/>
                <a:ext cx="360040" cy="720080"/>
              </a:xfrm>
              <a:prstGeom prst="can">
                <a:avLst/>
              </a:prstGeom>
              <a:solidFill>
                <a:srgbClr val="FF0000"/>
              </a:solidFill>
              <a:ln>
                <a:solidFill>
                  <a:srgbClr val="FF0000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</p:grpSp>
      </p:grpSp>
    </p:spTree>
    <p:extLst>
      <p:ext uri="{BB962C8B-B14F-4D97-AF65-F5344CB8AC3E}">
        <p14:creationId xmlns:p14="http://schemas.microsoft.com/office/powerpoint/2010/main" val="98107725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clickEffect" nodePh="1">
                                  <p:stCondLst>
                                    <p:cond delay="0"/>
                                  </p:stCondLst>
                                  <p:endCondLst>
                                    <p:cond evt="begin" delay="0">
                                      <p:tn val="5"/>
                                    </p:cond>
                                  </p:end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75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075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075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10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75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10753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0753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7523" grpId="0" autoUpdateAnimBg="0"/>
      <p:bldP spid="107535" grpId="0" autoUpdateAnimBg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6499" name="Rectangle 3"/>
          <p:cNvSpPr>
            <a:spLocks noChangeArrowheads="1"/>
          </p:cNvSpPr>
          <p:nvPr/>
        </p:nvSpPr>
        <p:spPr bwMode="auto">
          <a:xfrm>
            <a:off x="0" y="1773238"/>
            <a:ext cx="9144000" cy="838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92075" tIns="46038" rIns="92075" bIns="46038"/>
          <a:lstStyle/>
          <a:p>
            <a:pPr marL="95250" indent="-95250" algn="ctr" eaLnBrk="0" fontAlgn="base" hangingPunct="0">
              <a:spcBef>
                <a:spcPct val="20000"/>
              </a:spcBef>
              <a:spcAft>
                <a:spcPct val="0"/>
              </a:spcAft>
              <a:buClr>
                <a:srgbClr val="C9C2D1"/>
              </a:buClr>
            </a:pPr>
            <a:endParaRPr kumimoji="1" lang="cs-CZ" sz="4000" dirty="0">
              <a:solidFill>
                <a:prstClr val="white"/>
              </a:solidFill>
              <a:latin typeface="Times New Roman" pitchFamily="18" charset="0"/>
            </a:endParaRPr>
          </a:p>
        </p:txBody>
      </p:sp>
      <p:sp>
        <p:nvSpPr>
          <p:cNvPr id="106503" name="Rectangle 7"/>
          <p:cNvSpPr>
            <a:spLocks noChangeArrowheads="1"/>
          </p:cNvSpPr>
          <p:nvPr/>
        </p:nvSpPr>
        <p:spPr bwMode="auto">
          <a:xfrm>
            <a:off x="395288" y="4060007"/>
            <a:ext cx="3348037" cy="838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92075" tIns="46038" rIns="92075" bIns="46038"/>
          <a:lstStyle/>
          <a:p>
            <a:pPr marL="95250" indent="-95250" algn="ctr" eaLnBrk="0" fontAlgn="base" hangingPunct="0">
              <a:spcBef>
                <a:spcPct val="20000"/>
              </a:spcBef>
              <a:spcAft>
                <a:spcPct val="0"/>
              </a:spcAft>
              <a:buClr>
                <a:srgbClr val="C9C2D1"/>
              </a:buClr>
            </a:pPr>
            <a:r>
              <a:rPr kumimoji="1" lang="cs-CZ" sz="4000" dirty="0">
                <a:solidFill>
                  <a:prstClr val="white"/>
                </a:solidFill>
                <a:latin typeface="Times New Roman" pitchFamily="18" charset="0"/>
              </a:rPr>
              <a:t>Trvalým</a:t>
            </a:r>
          </a:p>
        </p:txBody>
      </p:sp>
      <p:sp>
        <p:nvSpPr>
          <p:cNvPr id="106504" name="Rectangle 8"/>
          <p:cNvSpPr>
            <a:spLocks noChangeArrowheads="1"/>
          </p:cNvSpPr>
          <p:nvPr/>
        </p:nvSpPr>
        <p:spPr bwMode="auto">
          <a:xfrm>
            <a:off x="5003800" y="4060007"/>
            <a:ext cx="3348037" cy="838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92075" tIns="46038" rIns="92075" bIns="46038"/>
          <a:lstStyle/>
          <a:p>
            <a:pPr marL="95250" indent="-95250" algn="ctr" eaLnBrk="0" fontAlgn="base" hangingPunct="0">
              <a:spcBef>
                <a:spcPct val="20000"/>
              </a:spcBef>
              <a:spcAft>
                <a:spcPct val="0"/>
              </a:spcAft>
              <a:buClr>
                <a:srgbClr val="C9C2D1"/>
              </a:buClr>
            </a:pPr>
            <a:r>
              <a:rPr kumimoji="1" lang="cs-CZ" sz="4000" dirty="0">
                <a:solidFill>
                  <a:prstClr val="white"/>
                </a:solidFill>
                <a:latin typeface="Times New Roman" pitchFamily="18" charset="0"/>
              </a:rPr>
              <a:t>Dočasným</a:t>
            </a:r>
          </a:p>
        </p:txBody>
      </p:sp>
      <p:sp>
        <p:nvSpPr>
          <p:cNvPr id="106505" name="Rectangle 9"/>
          <p:cNvSpPr>
            <a:spLocks noChangeArrowheads="1"/>
          </p:cNvSpPr>
          <p:nvPr/>
        </p:nvSpPr>
        <p:spPr bwMode="auto">
          <a:xfrm>
            <a:off x="395288" y="5097463"/>
            <a:ext cx="3348038" cy="838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92075" tIns="46038" rIns="92075" bIns="46038"/>
          <a:lstStyle/>
          <a:p>
            <a:pPr marL="95250" indent="-95250" algn="ctr" eaLnBrk="0" fontAlgn="base" hangingPunct="0">
              <a:spcBef>
                <a:spcPct val="20000"/>
              </a:spcBef>
              <a:spcAft>
                <a:spcPct val="0"/>
              </a:spcAft>
              <a:buClr>
                <a:srgbClr val="C9C2D1"/>
              </a:buClr>
            </a:pPr>
            <a:r>
              <a:rPr kumimoji="1" lang="cs-CZ" sz="4000" dirty="0">
                <a:solidFill>
                  <a:prstClr val="white"/>
                </a:solidFill>
                <a:latin typeface="Times New Roman" pitchFamily="18" charset="0"/>
              </a:rPr>
              <a:t>Magneticky tvrdá ocel</a:t>
            </a:r>
          </a:p>
        </p:txBody>
      </p:sp>
      <p:sp>
        <p:nvSpPr>
          <p:cNvPr id="106506" name="Rectangle 10"/>
          <p:cNvSpPr>
            <a:spLocks noChangeArrowheads="1"/>
          </p:cNvSpPr>
          <p:nvPr/>
        </p:nvSpPr>
        <p:spPr bwMode="auto">
          <a:xfrm>
            <a:off x="5148064" y="5097463"/>
            <a:ext cx="3348038" cy="838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92075" tIns="46038" rIns="92075" bIns="46038"/>
          <a:lstStyle/>
          <a:p>
            <a:pPr marL="95250" indent="-95250" algn="ctr" eaLnBrk="0" fontAlgn="base" hangingPunct="0">
              <a:spcBef>
                <a:spcPct val="20000"/>
              </a:spcBef>
              <a:spcAft>
                <a:spcPct val="0"/>
              </a:spcAft>
              <a:buClr>
                <a:srgbClr val="C9C2D1"/>
              </a:buClr>
            </a:pPr>
            <a:r>
              <a:rPr kumimoji="1" lang="cs-CZ" sz="4000" dirty="0">
                <a:solidFill>
                  <a:prstClr val="white"/>
                </a:solidFill>
                <a:latin typeface="Times New Roman" pitchFamily="18" charset="0"/>
              </a:rPr>
              <a:t>Magneticky měkká ocel</a:t>
            </a: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1" lang="cs-CZ" sz="4400" dirty="0">
                <a:solidFill>
                  <a:prstClr val="white"/>
                </a:solidFill>
                <a:latin typeface="Times New Roman" pitchFamily="18" charset="0"/>
              </a:rPr>
              <a:t>Magnetizace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484784"/>
            <a:ext cx="8229600" cy="2232248"/>
          </a:xfrm>
        </p:spPr>
        <p:txBody>
          <a:bodyPr>
            <a:normAutofit/>
          </a:bodyPr>
          <a:lstStyle/>
          <a:p>
            <a:r>
              <a:rPr kumimoji="1" lang="cs-CZ" sz="3600" dirty="0" smtClean="0">
                <a:solidFill>
                  <a:prstClr val="white"/>
                </a:solidFill>
                <a:latin typeface="Times New Roman" pitchFamily="18" charset="0"/>
              </a:rPr>
              <a:t>Přiložením magnetu k tělesu z feromagnetické látky se těleso může stát magnetem</a:t>
            </a:r>
            <a:endParaRPr kumimoji="1" lang="cs-CZ" sz="3600" dirty="0">
              <a:solidFill>
                <a:prstClr val="white"/>
              </a:solidFill>
              <a:latin typeface="Times New Roman" pitchFamily="18" charset="0"/>
            </a:endParaRPr>
          </a:p>
        </p:txBody>
      </p:sp>
      <p:cxnSp>
        <p:nvCxnSpPr>
          <p:cNvPr id="5" name="Přímá spojnice se šipkou 4"/>
          <p:cNvCxnSpPr/>
          <p:nvPr/>
        </p:nvCxnSpPr>
        <p:spPr>
          <a:xfrm flipH="1">
            <a:off x="1997869" y="3212976"/>
            <a:ext cx="71437" cy="936104"/>
          </a:xfrm>
          <a:prstGeom prst="straightConnector1">
            <a:avLst/>
          </a:prstGeom>
          <a:ln w="28575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" name="Přímá spojnice se šipkou 6"/>
          <p:cNvCxnSpPr/>
          <p:nvPr/>
        </p:nvCxnSpPr>
        <p:spPr>
          <a:xfrm>
            <a:off x="2267744" y="3212976"/>
            <a:ext cx="3528392" cy="847031"/>
          </a:xfrm>
          <a:prstGeom prst="straightConnector1">
            <a:avLst/>
          </a:prstGeom>
          <a:ln w="28575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04759988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clickEffect" nodePh="1">
                                  <p:stCondLst>
                                    <p:cond delay="0"/>
                                  </p:stCondLst>
                                  <p:endCondLst>
                                    <p:cond evt="begin" delay="0">
                                      <p:tn val="5"/>
                                    </p:cond>
                                  </p:end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649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0649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0649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650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0650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0650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650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0650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0650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 nodeType="clickPar">
                      <p:stCondLst>
                        <p:cond delay="indefinite"/>
                      </p:stCondLst>
                      <p:childTnLst>
                        <p:par>
                          <p:cTn id="2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650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0650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10650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 nodeType="clickPar">
                      <p:stCondLst>
                        <p:cond delay="indefinite"/>
                      </p:stCondLst>
                      <p:childTnLst>
                        <p:par>
                          <p:cTn id="2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650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10650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10650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6499" grpId="0" autoUpdateAnimBg="0"/>
      <p:bldP spid="106503" grpId="0" autoUpdateAnimBg="0"/>
      <p:bldP spid="106504" grpId="0" autoUpdateAnimBg="0"/>
      <p:bldP spid="106505" grpId="0" autoUpdateAnimBg="0"/>
      <p:bldP spid="106506" grpId="0" autoUpdateAnimBg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cs-CZ" smtClean="0"/>
              <a:t>Práce s prezentací:</a:t>
            </a:r>
          </a:p>
        </p:txBody>
      </p:sp>
      <p:sp>
        <p:nvSpPr>
          <p:cNvPr id="9219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Žáci si vyzkouší které předměty jsou přitahovány magnetem a znázorní si magnetické pole pomocí magnetek</a:t>
            </a:r>
          </a:p>
          <a:p>
            <a:r>
              <a:rPr lang="cs-CZ" dirty="0" smtClean="0"/>
              <a:t>Následně si žáci zakreslí a napíší poznatky do sešitu</a:t>
            </a:r>
          </a:p>
        </p:txBody>
      </p:sp>
    </p:spTree>
    <p:extLst>
      <p:ext uri="{BB962C8B-B14F-4D97-AF65-F5344CB8AC3E}">
        <p14:creationId xmlns:p14="http://schemas.microsoft.com/office/powerpoint/2010/main" val="2006524087"/>
      </p:ext>
    </p:extLst>
  </p:cSld>
  <p:clrMapOvr>
    <a:masterClrMapping/>
  </p:clrMapOvr>
  <p:transition spd="slow"/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cs-CZ" smtClean="0"/>
              <a:t>Použité zdroje:</a:t>
            </a:r>
          </a:p>
        </p:txBody>
      </p:sp>
      <p:sp>
        <p:nvSpPr>
          <p:cNvPr id="1024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400" dirty="0" smtClean="0"/>
              <a:t>Obrázky jsou z galerie MS Office</a:t>
            </a:r>
          </a:p>
          <a:p>
            <a:r>
              <a:rPr lang="cs-CZ" sz="2400" dirty="0" smtClean="0"/>
              <a:t>Fotografie jsou dílem autorky</a:t>
            </a:r>
          </a:p>
          <a:p>
            <a:r>
              <a:rPr lang="cs-CZ" sz="2400" dirty="0"/>
              <a:t>Není-li uvedeno jinak je materiál dílem autorky podle učebních osnov odpovídajících ŠVP vyučovaných podle učebnic</a:t>
            </a:r>
            <a:r>
              <a:rPr lang="cs-CZ" sz="2400" dirty="0" smtClean="0"/>
              <a:t>:</a:t>
            </a:r>
          </a:p>
          <a:p>
            <a:pPr marL="0" indent="0">
              <a:buNone/>
            </a:pPr>
            <a:r>
              <a:rPr lang="cs-CZ" sz="2400" dirty="0"/>
              <a:t>KOLÁŘOVÁ, Růžena a Jiří BOHUNĚK. </a:t>
            </a:r>
            <a:r>
              <a:rPr lang="cs-CZ" sz="2400" i="1" dirty="0"/>
              <a:t>Fyzika pro 6. ročník základní školy</a:t>
            </a:r>
            <a:r>
              <a:rPr lang="cs-CZ" sz="2400" dirty="0"/>
              <a:t> [učebnice]. dotisk 1. vydání. Praha: Prometheus, spol. s r. o., 2001. učebnice pro základní školy. ISBN 80-7196-121-3. </a:t>
            </a:r>
            <a:endParaRPr lang="cs-CZ" sz="2400" dirty="0" smtClean="0"/>
          </a:p>
          <a:p>
            <a:pPr marL="0" indent="0">
              <a:buNone/>
            </a:pPr>
            <a:endParaRPr lang="cs-CZ" sz="2400" dirty="0"/>
          </a:p>
          <a:p>
            <a:r>
              <a:rPr lang="cs-CZ" sz="2400" dirty="0" smtClean="0"/>
              <a:t>Citováno dne 15. 12. 2011</a:t>
            </a:r>
            <a:endParaRPr lang="cs-CZ" sz="2400" dirty="0"/>
          </a:p>
          <a:p>
            <a:pPr marL="0" indent="0">
              <a:buNone/>
            </a:pP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1911528342"/>
      </p:ext>
    </p:extLst>
  </p:cSld>
  <p:clrMapOvr>
    <a:masterClrMapping/>
  </p:clrMapOvr>
  <p:transition spd="slow"/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Vrchol">
  <a:themeElements>
    <a:clrScheme name="Vrchol">
      <a:dk1>
        <a:sysClr val="windowText" lastClr="000000"/>
      </a:dk1>
      <a:lt1>
        <a:sysClr val="window" lastClr="FFFFFF"/>
      </a:lt1>
      <a:dk2>
        <a:srgbClr val="69676D"/>
      </a:dk2>
      <a:lt2>
        <a:srgbClr val="C9C2D1"/>
      </a:lt2>
      <a:accent1>
        <a:srgbClr val="CEB966"/>
      </a:accent1>
      <a:accent2>
        <a:srgbClr val="9CB084"/>
      </a:accent2>
      <a:accent3>
        <a:srgbClr val="6BB1C9"/>
      </a:accent3>
      <a:accent4>
        <a:srgbClr val="6585CF"/>
      </a:accent4>
      <a:accent5>
        <a:srgbClr val="7E6BC9"/>
      </a:accent5>
      <a:accent6>
        <a:srgbClr val="A379BB"/>
      </a:accent6>
      <a:hlink>
        <a:srgbClr val="410082"/>
      </a:hlink>
      <a:folHlink>
        <a:srgbClr val="932968"/>
      </a:folHlink>
    </a:clrScheme>
    <a:fontScheme name="Vrchol">
      <a:majorFont>
        <a:latin typeface="Lucida Sans"/>
        <a:ea typeface=""/>
        <a:cs typeface=""/>
        <a:font script="Grek" typeface="Arial"/>
        <a:font script="Cyrl" typeface="Arial"/>
        <a:font script="Jpan" typeface="HG丸ｺﾞｼｯｸM-PRO"/>
        <a:font script="Hang" typeface="휴먼옛체"/>
        <a:font script="Hans" typeface="黑体"/>
        <a:font script="Hant" typeface="微軟正黑體"/>
        <a:font script="Arab" typeface="Tahoma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Book Antiqua"/>
        <a:ea typeface=""/>
        <a:cs typeface=""/>
        <a:font script="Grek" typeface="Times New Roman"/>
        <a:font script="Cyrl" typeface="Times New Roman"/>
        <a:font script="Jpan" typeface="HG明朝B"/>
        <a:font script="Hang" typeface="돋움"/>
        <a:font script="Hans" typeface="宋体"/>
        <a:font script="Hant" typeface="新細明體"/>
        <a:font script="Arab" typeface="Times New Roman"/>
        <a:font script="Hebr" typeface="David"/>
        <a:font script="Thai" typeface="Eucrosia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Vrchol">
      <a:fillStyleLst>
        <a:solidFill>
          <a:schemeClr val="phClr"/>
        </a:solidFill>
        <a:gradFill rotWithShape="1">
          <a:gsLst>
            <a:gs pos="20000">
              <a:schemeClr val="phClr">
                <a:tint val="9000"/>
              </a:schemeClr>
            </a:gs>
            <a:gs pos="100000">
              <a:schemeClr val="phClr">
                <a:tint val="70000"/>
                <a:satMod val="100000"/>
              </a:schemeClr>
            </a:gs>
          </a:gsLst>
          <a:path path="circle">
            <a:fillToRect l="-15000" t="-15000" r="115000" b="115000"/>
          </a:path>
        </a:gradFill>
        <a:gradFill rotWithShape="1">
          <a:gsLst>
            <a:gs pos="0">
              <a:schemeClr val="phClr">
                <a:shade val="60000"/>
              </a:schemeClr>
            </a:gs>
            <a:gs pos="33000">
              <a:schemeClr val="phClr">
                <a:tint val="86500"/>
              </a:schemeClr>
            </a:gs>
            <a:gs pos="46750">
              <a:schemeClr val="phClr">
                <a:tint val="71000"/>
                <a:satMod val="112000"/>
              </a:schemeClr>
            </a:gs>
            <a:gs pos="53000">
              <a:schemeClr val="phClr">
                <a:tint val="71000"/>
                <a:satMod val="112000"/>
              </a:schemeClr>
            </a:gs>
            <a:gs pos="68000">
              <a:schemeClr val="phClr">
                <a:tint val="86000"/>
              </a:schemeClr>
            </a:gs>
            <a:gs pos="100000">
              <a:schemeClr val="phClr">
                <a:shade val="60000"/>
              </a:schemeClr>
            </a:gs>
          </a:gsLst>
          <a:lin ang="8350000" scaled="1"/>
        </a:gradFill>
      </a:fillStyleLst>
      <a:lnStyleLst>
        <a:ln w="9525" cap="flat" cmpd="sng" algn="ctr">
          <a:solidFill>
            <a:schemeClr val="phClr">
              <a:shade val="48000"/>
              <a:satMod val="11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130000" dist="101600" dir="2700000" algn="tl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190500" dist="228600" dir="2700000" sy="90000" rotWithShape="0">
              <a:srgbClr val="000000">
                <a:alpha val="25500"/>
              </a:srgbClr>
            </a:outerShdw>
          </a:effectLst>
        </a:effectStyle>
        <a:effectStyle>
          <a:effectLst>
            <a:outerShdw blurRad="190500" dist="228600" dir="2700000" sy="90000" rotWithShape="0">
              <a:srgbClr val="000000">
                <a:alpha val="25500"/>
              </a:srgbClr>
            </a:outerShdw>
          </a:effectLst>
          <a:scene3d>
            <a:camera prst="orthographicFront" fov="0">
              <a:rot lat="0" lon="0" rev="0"/>
            </a:camera>
            <a:lightRig rig="soft" dir="tl">
              <a:rot lat="0" lon="0" rev="20100000"/>
            </a:lightRig>
          </a:scene3d>
          <a:sp3d>
            <a:bevelT w="50800" h="508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180000"/>
              </a:schemeClr>
            </a:gs>
            <a:gs pos="100000">
              <a:schemeClr val="phClr">
                <a:shade val="45000"/>
                <a:satMod val="120000"/>
              </a:schemeClr>
            </a:gs>
          </a:gsLst>
          <a:path path="circle">
            <a:fillToRect r="100000" b="100000"/>
          </a:path>
        </a:gradFill>
        <a:blipFill>
          <a:blip xmlns:r="http://schemas.openxmlformats.org/officeDocument/2006/relationships" r:embed="rId1">
            <a:duotone>
              <a:schemeClr val="phClr">
                <a:shade val="3000"/>
                <a:satMod val="110000"/>
              </a:schemeClr>
              <a:schemeClr val="phClr">
                <a:tint val="60000"/>
                <a:satMod val="425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41</TotalTime>
  <Words>208</Words>
  <Application>Microsoft Office PowerPoint</Application>
  <PresentationFormat>Předvádění na obrazovce (4:3)</PresentationFormat>
  <Paragraphs>33</Paragraphs>
  <Slides>9</Slides>
  <Notes>1</Notes>
  <HiddenSlides>0</HiddenSlides>
  <MMClips>0</MMClips>
  <ScaleCrop>false</ScaleCrop>
  <HeadingPairs>
    <vt:vector size="6" baseType="variant">
      <vt:variant>
        <vt:lpstr>Motiv</vt:lpstr>
      </vt:variant>
      <vt:variant>
        <vt:i4>2</vt:i4>
      </vt:variant>
      <vt:variant>
        <vt:lpstr>Vložené servery OLE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2" baseType="lpstr">
      <vt:lpstr>Vrchol</vt:lpstr>
      <vt:lpstr>Motiv sady Office</vt:lpstr>
      <vt:lpstr>Rastrový obrázek</vt:lpstr>
      <vt:lpstr>Název školy: ZŠ Klášterec nad Ohří, Krátká 676 Autor: Mgr. Zdeňka Horská Název materiálu: VY_32_INOVACE_19_01_ Magnetické pole Číslo projektu: CZ.1.07/1.4.00/21.1115  </vt:lpstr>
      <vt:lpstr>Magnetické pole </vt:lpstr>
      <vt:lpstr>Magnetické pole</vt:lpstr>
      <vt:lpstr>Prezentace aplikace PowerPoint</vt:lpstr>
      <vt:lpstr>Magnetická síla</vt:lpstr>
      <vt:lpstr>Prezentace aplikace PowerPoint</vt:lpstr>
      <vt:lpstr>Magnetizace</vt:lpstr>
      <vt:lpstr>Práce s prezentací:</vt:lpstr>
      <vt:lpstr>Použité zdroje: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Magnetické pole</dc:title>
  <dc:creator>Kabinet</dc:creator>
  <cp:lastModifiedBy>Kabinet</cp:lastModifiedBy>
  <cp:revision>11</cp:revision>
  <dcterms:created xsi:type="dcterms:W3CDTF">2012-01-08T19:58:42Z</dcterms:created>
  <dcterms:modified xsi:type="dcterms:W3CDTF">2012-02-06T19:17:10Z</dcterms:modified>
</cp:coreProperties>
</file>