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312" r:id="rId4"/>
    <p:sldId id="332" r:id="rId5"/>
    <p:sldId id="264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00"/>
    <a:srgbClr val="FF0066"/>
    <a:srgbClr val="FF990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46" d="100"/>
          <a:sy n="46" d="100"/>
        </p:scale>
        <p:origin x="-1164" y="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6D0B0DC-D5DD-4B64-9CC8-A7E47C06F093}" type="datetimeFigureOut">
              <a:rPr lang="cs-CZ" smtClean="0"/>
              <a:t>3.9.2012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3.9.2012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6D0B0DC-D5DD-4B64-9CC8-A7E47C06F093}" type="datetimeFigureOut">
              <a:rPr lang="cs-CZ" smtClean="0"/>
              <a:t>3.9.2012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3.9.2012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3.9.2012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3.9.2012</a:t>
            </a:fld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3.9.2012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3.9.2012</a:t>
            </a:fld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3.9.2012</a:t>
            </a:fld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3.9.2012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3.9.2012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6D0B0DC-D5DD-4B64-9CC8-A7E47C06F093}" type="datetimeFigureOut">
              <a:rPr lang="cs-CZ" smtClean="0"/>
              <a:t>3.9.2012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eu_log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6386" y="116632"/>
            <a:ext cx="5543550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55776" y="4797152"/>
            <a:ext cx="6172200" cy="936104"/>
          </a:xfrm>
        </p:spPr>
        <p:txBody>
          <a:bodyPr/>
          <a:lstStyle/>
          <a:p>
            <a:pPr algn="just"/>
            <a:r>
              <a:rPr lang="cs-CZ" dirty="0"/>
              <a:t>ANOTACE:  Materiál je určen pro žáky 6. ročníku, praktické školy jako prezentace.</a:t>
            </a:r>
          </a:p>
          <a:p>
            <a:endParaRPr lang="cs-CZ" dirty="0"/>
          </a:p>
        </p:txBody>
      </p:sp>
      <p:sp>
        <p:nvSpPr>
          <p:cNvPr id="6" name="Nadpis 6"/>
          <p:cNvSpPr>
            <a:spLocks noGrp="1"/>
          </p:cNvSpPr>
          <p:nvPr>
            <p:ph type="ctrTitle"/>
          </p:nvPr>
        </p:nvSpPr>
        <p:spPr>
          <a:xfrm>
            <a:off x="611560" y="1484784"/>
            <a:ext cx="8208912" cy="19442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z="2000" dirty="0"/>
              <a:t>NÁZEV ŠKOLY: Střední odborné učiliště a Základní škola</a:t>
            </a:r>
            <a:br>
              <a:rPr lang="cs-CZ" sz="2000" dirty="0"/>
            </a:br>
            <a:r>
              <a:rPr lang="cs-CZ" sz="2000" dirty="0"/>
              <a:t>AUTOR: </a:t>
            </a:r>
            <a:r>
              <a:rPr lang="cs-CZ" sz="2000" dirty="0" smtClean="0"/>
              <a:t>Mgr. Marián </a:t>
            </a:r>
            <a:r>
              <a:rPr lang="cs-CZ" sz="2000" dirty="0"/>
              <a:t>Gossányi</a:t>
            </a:r>
            <a:br>
              <a:rPr lang="cs-CZ" sz="2000" dirty="0"/>
            </a:br>
            <a:r>
              <a:rPr lang="cs-CZ" sz="2000" dirty="0"/>
              <a:t>NÁZEV: </a:t>
            </a:r>
            <a:r>
              <a:rPr lang="cs-CZ" sz="2000" dirty="0" smtClean="0"/>
              <a:t>VY_32_INOVACE_19_plocha bez ikon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>TÉMA SADY: Práce se složkami, ikonami</a:t>
            </a:r>
            <a:br>
              <a:rPr lang="cs-CZ" sz="2000" dirty="0" smtClean="0"/>
            </a:br>
            <a:r>
              <a:rPr lang="cs-CZ" sz="2000" dirty="0" smtClean="0"/>
              <a:t>DATUM: 25. 03. 2012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ČÍSLO PROJEKTU: CZ.1.07/1.4.00/21.0477</a:t>
            </a:r>
          </a:p>
        </p:txBody>
      </p:sp>
    </p:spTree>
    <p:extLst>
      <p:ext uri="{BB962C8B-B14F-4D97-AF65-F5344CB8AC3E}">
        <p14:creationId xmlns:p14="http://schemas.microsoft.com/office/powerpoint/2010/main" val="4265077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764704"/>
            <a:ext cx="7467600" cy="44644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cs-CZ" sz="6600" dirty="0" smtClean="0"/>
          </a:p>
          <a:p>
            <a:pPr marL="0" indent="0" algn="ctr">
              <a:buNone/>
            </a:pPr>
            <a:r>
              <a:rPr lang="cs-CZ" sz="8000" dirty="0" smtClean="0"/>
              <a:t>Plocha</a:t>
            </a:r>
          </a:p>
          <a:p>
            <a:pPr marL="0" indent="0" algn="ctr">
              <a:buNone/>
            </a:pPr>
            <a:r>
              <a:rPr lang="cs-CZ" sz="8000" dirty="0" smtClean="0"/>
              <a:t>bez ikon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157103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386610"/>
          </a:xfrm>
        </p:spPr>
        <p:txBody>
          <a:bodyPr>
            <a:noAutofit/>
          </a:bodyPr>
          <a:lstStyle/>
          <a:p>
            <a:pPr algn="ctr"/>
            <a:r>
              <a:rPr lang="cs-CZ" sz="6600" dirty="0" smtClean="0"/>
              <a:t>Plocha může být zobrazována i bez ikon </a:t>
            </a:r>
            <a:r>
              <a:rPr lang="cs-CZ" sz="6600" dirty="0" smtClean="0"/>
              <a:t>umístěné </a:t>
            </a:r>
            <a:r>
              <a:rPr lang="cs-CZ" sz="6600" dirty="0" smtClean="0"/>
              <a:t>v adresáři plocha</a:t>
            </a:r>
            <a:endParaRPr lang="cs-CZ" sz="6600" dirty="0"/>
          </a:p>
        </p:txBody>
      </p:sp>
    </p:spTree>
    <p:extLst>
      <p:ext uri="{BB962C8B-B14F-4D97-AF65-F5344CB8AC3E}">
        <p14:creationId xmlns:p14="http://schemas.microsoft.com/office/powerpoint/2010/main" val="2576649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352928" cy="936104"/>
          </a:xfrm>
        </p:spPr>
        <p:txBody>
          <a:bodyPr>
            <a:normAutofit/>
          </a:bodyPr>
          <a:lstStyle/>
          <a:p>
            <a:pPr algn="just"/>
            <a:r>
              <a:rPr lang="cs-CZ" sz="1800" dirty="0"/>
              <a:t>Ikony na ploše můžeme zobrazovat dle různých možnosti a nebo nezobrazovat vůbec, jak teda nato. klikneme kdekoliv na plochu pravým tlačítkem myši a volíme možnost </a:t>
            </a:r>
            <a:r>
              <a:rPr lang="cs-CZ" sz="1800" dirty="0">
                <a:solidFill>
                  <a:srgbClr val="FF0000"/>
                </a:solidFill>
              </a:rPr>
              <a:t>zobrazit</a:t>
            </a:r>
            <a:endParaRPr lang="cs-CZ" sz="18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571" y="1700808"/>
            <a:ext cx="6354586" cy="3737992"/>
          </a:xfrm>
        </p:spPr>
      </p:pic>
      <p:cxnSp>
        <p:nvCxnSpPr>
          <p:cNvPr id="6" name="Přímá spojnice se šipkou 5"/>
          <p:cNvCxnSpPr/>
          <p:nvPr/>
        </p:nvCxnSpPr>
        <p:spPr>
          <a:xfrm flipH="1">
            <a:off x="1691680" y="1052736"/>
            <a:ext cx="3528392" cy="50405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bdélník 6"/>
          <p:cNvSpPr/>
          <p:nvPr/>
        </p:nvSpPr>
        <p:spPr>
          <a:xfrm>
            <a:off x="179512" y="1712319"/>
            <a:ext cx="3096344" cy="36004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6516216" y="1700808"/>
            <a:ext cx="230425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Po otevření položky</a:t>
            </a:r>
          </a:p>
          <a:p>
            <a:endParaRPr lang="cs-CZ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ZOBRAZIT</a:t>
            </a: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>
                <a:solidFill>
                  <a:schemeClr val="bg1">
                    <a:lumMod val="50000"/>
                  </a:schemeClr>
                </a:solidFill>
              </a:rPr>
              <a:t>z</a:t>
            </a:r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rušíme </a:t>
            </a:r>
            <a:r>
              <a:rPr lang="cs-CZ" dirty="0" err="1" smtClean="0">
                <a:solidFill>
                  <a:schemeClr val="bg1">
                    <a:lumMod val="50000"/>
                  </a:schemeClr>
                </a:solidFill>
              </a:rPr>
              <a:t>zatržítko</a:t>
            </a:r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 v položce</a:t>
            </a:r>
          </a:p>
          <a:p>
            <a:endParaRPr lang="cs-CZ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cs-CZ" dirty="0" smtClean="0">
                <a:solidFill>
                  <a:srgbClr val="002060"/>
                </a:solidFill>
              </a:rPr>
              <a:t>Zobrazit ikony na ploše</a:t>
            </a:r>
            <a:endParaRPr lang="cs-CZ" dirty="0">
              <a:solidFill>
                <a:srgbClr val="002060"/>
              </a:solidFill>
            </a:endParaRPr>
          </a:p>
        </p:txBody>
      </p:sp>
      <p:cxnSp>
        <p:nvCxnSpPr>
          <p:cNvPr id="11" name="Přímá spojnice se šipkou 10"/>
          <p:cNvCxnSpPr/>
          <p:nvPr/>
        </p:nvCxnSpPr>
        <p:spPr>
          <a:xfrm flipH="1" flipV="1">
            <a:off x="6012160" y="3501008"/>
            <a:ext cx="648072" cy="288032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bdélník 11"/>
          <p:cNvSpPr/>
          <p:nvPr/>
        </p:nvSpPr>
        <p:spPr>
          <a:xfrm>
            <a:off x="3275856" y="3265659"/>
            <a:ext cx="2592288" cy="360040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3275856" y="3311325"/>
            <a:ext cx="360040" cy="268708"/>
          </a:xfrm>
          <a:prstGeom prst="ellipse">
            <a:avLst/>
          </a:prstGeom>
          <a:noFill/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1827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5389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2070</TotalTime>
  <Words>85</Words>
  <Application>Microsoft Office PowerPoint</Application>
  <PresentationFormat>Předvádění na obrazovce (4:3)</PresentationFormat>
  <Paragraphs>16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Arkýř</vt:lpstr>
      <vt:lpstr>NÁZEV ŠKOLY: Střední odborné učiliště a Základní škola AUTOR: Mgr. Marián Gossányi NÁZEV: VY_32_INOVACE_19_plocha bez ikon TÉMA SADY: Práce se složkami, ikonami DATUM: 25. 03. 2012 ČÍSLO PROJEKTU: CZ.1.07/1.4.00/21.0477</vt:lpstr>
      <vt:lpstr>Prezentace aplikace PowerPoint</vt:lpstr>
      <vt:lpstr>Plocha může být zobrazována i bez ikon umístěné v adresáři plocha</vt:lpstr>
      <vt:lpstr>Ikony na ploše můžeme zobrazovat dle různých možnosti a nebo nezobrazovat vůbec, jak teda nato. klikneme kdekoliv na plochu pravým tlačítkem myši a volíme možnost zobrazit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Mgr. Marián Gossányi</dc:creator>
  <cp:lastModifiedBy>Učitel</cp:lastModifiedBy>
  <cp:revision>779</cp:revision>
  <dcterms:created xsi:type="dcterms:W3CDTF">2012-04-21T08:21:11Z</dcterms:created>
  <dcterms:modified xsi:type="dcterms:W3CDTF">2012-09-03T10:08:09Z</dcterms:modified>
</cp:coreProperties>
</file>