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B6EDE80-3D36-4AE2-BA4A-757C242AAA5C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C23A47D-1E28-40AF-B3C9-C4B96C7C548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74339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VY_52_INOVACE_36_Vylučovací soustava 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98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H:\ŠKOLA DOBŘÍŠ\Prezentace\Vylučovací soustav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44824"/>
            <a:ext cx="1704975" cy="26765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endParaRPr lang="cs-CZ" sz="2800" b="1" u="sng" dirty="0"/>
          </a:p>
          <a:p>
            <a:pPr marL="182880" indent="0">
              <a:buNone/>
            </a:pPr>
            <a:endParaRPr lang="cs-CZ" sz="2800" b="1" u="sng" dirty="0" smtClean="0"/>
          </a:p>
          <a:p>
            <a:pPr marL="182880" indent="0">
              <a:buNone/>
            </a:pP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</a:rPr>
              <a:t>VYLUČOVACÍ</a:t>
            </a:r>
            <a:r>
              <a:rPr lang="cs-CZ" b="1" u="sng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u="sng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accent3">
                    <a:lumMod val="75000"/>
                  </a:schemeClr>
                </a:solidFill>
              </a:rPr>
              <a:t>SOUSTAVA</a:t>
            </a:r>
          </a:p>
          <a:p>
            <a:pPr marL="182880" indent="0">
              <a:buNone/>
            </a:pPr>
            <a:endParaRPr lang="cs-CZ" sz="2800" b="1" u="sng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OPAKOVÁNÍ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50912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www.anatomiea.sweb.cz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419876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3">
                    <a:lumMod val="75000"/>
                  </a:schemeClr>
                </a:solidFill>
              </a:rPr>
              <a:t>Uveď všechny části (orgány), z kterými je vylučovací soustava tvořená v pořadí, jak jimi prochází moč:</a:t>
            </a:r>
            <a:endParaRPr lang="cs-CZ" sz="28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edviny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očovody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očový měchýř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očová trubice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72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3">
                    <a:lumMod val="75000"/>
                  </a:schemeClr>
                </a:solidFill>
              </a:rPr>
              <a:t>Nefron je:</a:t>
            </a:r>
            <a:endParaRPr lang="cs-CZ" sz="28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řístroj na filtraci krve, když ledviny nefungují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vrchní vrstva ledviny, která je světlá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edvinové tělísko, kterých je v ledvině asi 1 milion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17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3">
                    <a:lumMod val="75000"/>
                  </a:schemeClr>
                </a:solidFill>
              </a:rPr>
              <a:t>Nefron je:</a:t>
            </a:r>
            <a:endParaRPr lang="cs-CZ" sz="28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edvinové tělísko, kterých je v ledvině asi 1 milion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32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3">
                    <a:lumMod val="75000"/>
                  </a:schemeClr>
                </a:solidFill>
              </a:rPr>
              <a:t>Za 24 hodin se v ledvinách přefiltruje:</a:t>
            </a:r>
            <a:endParaRPr lang="cs-CZ" sz="28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170 – 200 litrů primární moči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170 – 200 litrů definitivní moči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1,5 litrů primární moči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82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3">
                    <a:lumMod val="75000"/>
                  </a:schemeClr>
                </a:solidFill>
              </a:rPr>
              <a:t>Za 24 hodin se v ledvinách přefiltruje:</a:t>
            </a:r>
            <a:endParaRPr lang="cs-CZ" sz="28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170 – 200 litrů primární moči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27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3">
                    <a:lumMod val="75000"/>
                  </a:schemeClr>
                </a:solidFill>
              </a:rPr>
              <a:t>Jaké je složení definitivní moči? Kolik se jí za den vytvoří?</a:t>
            </a:r>
            <a:endParaRPr lang="cs-CZ" sz="280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95% vody + soli + močovina</a:t>
            </a:r>
          </a:p>
          <a:p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3">
                    <a:lumMod val="75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ca 1 - 1,5 litru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63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3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3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3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3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3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3">
                    <a:lumMod val="75000"/>
                  </a:schemeClr>
                </a:solidFill>
                <a:hlinkClick r:id="rId3"/>
              </a:rPr>
              <a:t>www.google.cz</a:t>
            </a:r>
            <a:endParaRPr lang="cs-CZ" sz="1200" smtClean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997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26</TotalTime>
  <Words>285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Prezentace aplikace PowerPoint</vt:lpstr>
      <vt:lpstr>Prezentace aplikace PowerPoint</vt:lpstr>
      <vt:lpstr>Uveď všechny části (orgány), z kterými je vylučovací soustava tvořená v pořadí, jak jimi prochází moč:</vt:lpstr>
      <vt:lpstr>Nefron je:</vt:lpstr>
      <vt:lpstr>Nefron je:</vt:lpstr>
      <vt:lpstr>Za 24 hodin se v ledvinách přefiltruje:</vt:lpstr>
      <vt:lpstr>Za 24 hodin se v ledvinách přefiltruje:</vt:lpstr>
      <vt:lpstr>Jaké je složení definitivní moči? Kolik se jí za den vytvoří?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2011-09-07T21:36:45Z</dcterms:created>
  <dcterms:modified xsi:type="dcterms:W3CDTF">2012-09-02T21:38:44Z</dcterms:modified>
</cp:coreProperties>
</file>