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CB11802-29FB-472D-86C5-82C10CF5D6D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927F5E2-565D-446E-823F-215601DD99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11802-29FB-472D-86C5-82C10CF5D6D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7F5E2-565D-446E-823F-215601DD9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CB11802-29FB-472D-86C5-82C10CF5D6D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7927F5E2-565D-446E-823F-215601DD9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11802-29FB-472D-86C5-82C10CF5D6D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7F5E2-565D-446E-823F-215601DD9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11802-29FB-472D-86C5-82C10CF5D6D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927F5E2-565D-446E-823F-215601DD9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11802-29FB-472D-86C5-82C10CF5D6D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7F5E2-565D-446E-823F-215601DD9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11802-29FB-472D-86C5-82C10CF5D6D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7F5E2-565D-446E-823F-215601DD9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11802-29FB-472D-86C5-82C10CF5D6D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927F5E2-565D-446E-823F-215601DD9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11802-29FB-472D-86C5-82C10CF5D6D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7F5E2-565D-446E-823F-215601DD9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11802-29FB-472D-86C5-82C10CF5D6D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7F5E2-565D-446E-823F-215601DD9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11802-29FB-472D-86C5-82C10CF5D6D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7F5E2-565D-446E-823F-215601DD9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CB11802-29FB-472D-86C5-82C10CF5D6DA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927F5E2-565D-446E-823F-215601DD99D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r%C3%A1vic%C3%AD_soustava" TargetMode="External"/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37297671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VY_52_INOVACE_34_Trávicí soustava </a:t>
                      </a: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- opakování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717612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880" indent="0" algn="ctr">
              <a:buNone/>
            </a:pP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</a:rPr>
              <a:t>TRÁVICÍ SOUSTAVA</a:t>
            </a:r>
          </a:p>
          <a:p>
            <a:pPr marL="182880" indent="0" algn="ctr">
              <a:buNone/>
            </a:pPr>
            <a:endParaRPr lang="cs-CZ" b="1" u="sng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 algn="ctr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OPAKOVÁNÍ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5362" name="Picture 2" descr="H:\ŠKOLA DOBŘÍŠ\Prezentace\ovoce a zelenin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5" y="3212976"/>
            <a:ext cx="3384377" cy="223224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23928" y="5445223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www.freephotosbank.com</a:t>
            </a:r>
            <a:endParaRPr lang="cs-CZ" sz="700" dirty="0"/>
          </a:p>
        </p:txBody>
      </p:sp>
    </p:spTree>
    <p:extLst>
      <p:ext uri="{BB962C8B-B14F-4D97-AF65-F5344CB8AC3E}">
        <p14:creationId xmlns="" xmlns:p14="http://schemas.microsoft.com/office/powerpoint/2010/main" val="3016500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Seřaď jednotlivé části trávicí soustavy                       za sebou tak, jak jimi prochází potrava:</a:t>
            </a:r>
            <a:endParaRPr lang="cs-CZ" sz="28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enké střevo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ž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aludek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ltan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lusté střevo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ícen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ú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stní dutina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konečník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09101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Seřaď jednotlivé části trávicí soustavy                        za sebou tak, jak jimi prochází potrava:</a:t>
            </a:r>
            <a:endParaRPr lang="cs-CZ" sz="28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ú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stní dutina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hltan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jícen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žaludek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enké střevo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lusté střevo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konečník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13368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Doplň správné počty:</a:t>
            </a:r>
            <a:endParaRPr lang="cs-CZ" sz="28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léčný chrup má …… zubů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rvalý chrup má …… zubů</a:t>
            </a: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ubní vzorec mléčného chrupu je … - … - … - …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ubní vzorec trvalého chrupu je … - … - … - …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48866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Doplň správné počty:</a:t>
            </a:r>
            <a:endParaRPr lang="cs-CZ" sz="28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léčný chrup má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20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zubů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rvalý chrup má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32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zubů</a:t>
            </a:r>
          </a:p>
          <a:p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ubní vzorec mléčného chrupu je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-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-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0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-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ubní vzorec trvalého chrupu je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-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1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-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2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 -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3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21743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Vyber správné tvrzení:</a:t>
            </a:r>
            <a:endParaRPr lang="cs-CZ" sz="28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e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nzym pepsin je ve slinách a štěpí cukry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e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nzym pepsin je v žaludečních šťávách a štěpí cukry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e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nzym pepsin je v žaludečních šťávách a štěpí bílkoviny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45050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Vyber správné tvrzení:</a:t>
            </a:r>
            <a:endParaRPr lang="cs-CZ" sz="28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e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nzym pepsin je v žaludečních šťávách a štěpí bílkoviny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02792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Díky klkům je tato část trávicí trubice hlavním místem vstřebávání živin. Jedná se o:</a:t>
            </a:r>
            <a:endParaRPr lang="cs-CZ" sz="28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ž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aludek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enké střevo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lusté střevo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67127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Díky klkům je tato část trávicí trubice hlavním místem vstřebávání živin. Jedná se o:</a:t>
            </a:r>
            <a:endParaRPr lang="cs-CZ" sz="28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endParaRPr lang="cs-CZ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enké střevo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4675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Hlavní funkcí tlustého střeva je:</a:t>
            </a:r>
            <a:endParaRPr lang="cs-CZ" sz="28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pětné vstřebávání vody z nestrávených zbytků a jejich hromadění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71996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Játra jsou …</a:t>
            </a:r>
            <a:endParaRPr lang="cs-CZ" sz="28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ž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ivotně nepostradatelný orgán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nadno zastupitelná jinými orgány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epotřebná pro celkové fungování těla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09999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2">
                    <a:lumMod val="75000"/>
                  </a:schemeClr>
                </a:solidFill>
              </a:rPr>
              <a:t>Játra jsou …</a:t>
            </a:r>
            <a:endParaRPr lang="cs-CZ" sz="28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2">
                    <a:lumMod val="75000"/>
                  </a:schemeClr>
                </a:solidFill>
              </a:rPr>
              <a:t>ž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ivotně nepostradatelný orgán</a:t>
            </a:r>
          </a:p>
          <a:p>
            <a:pPr marL="182880" indent="0">
              <a:buNone/>
            </a:pP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17276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2">
                    <a:lumMod val="75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2">
                    <a:lumMod val="75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2">
                    <a:lumMod val="75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2">
                    <a:lumMod val="75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2">
                    <a:lumMod val="75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www.</a:t>
            </a:r>
            <a:r>
              <a:rPr lang="cs-CZ" sz="1200" dirty="0" err="1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google.cz</a:t>
            </a:r>
            <a:endParaRPr lang="cs-CZ" sz="1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smtClean="0">
                <a:solidFill>
                  <a:schemeClr val="accent2">
                    <a:lumMod val="75000"/>
                  </a:schemeClr>
                </a:solidFill>
                <a:hlinkClick r:id="rId3"/>
              </a:rPr>
              <a:t>http</a:t>
            </a:r>
            <a:r>
              <a:rPr lang="cs-CZ" sz="1200" smtClean="0">
                <a:solidFill>
                  <a:schemeClr val="accent2">
                    <a:lumMod val="75000"/>
                  </a:schemeClr>
                </a:solidFill>
                <a:hlinkClick r:id="rId3"/>
              </a:rPr>
              <a:t>://</a:t>
            </a:r>
            <a:r>
              <a:rPr lang="cs-CZ" sz="1200" smtClean="0">
                <a:solidFill>
                  <a:schemeClr val="accent2">
                    <a:lumMod val="75000"/>
                  </a:schemeClr>
                </a:solidFill>
                <a:hlinkClick r:id="rId3"/>
              </a:rPr>
              <a:t>cs.wikipedia.org/wiki/Tr%C3%A1vic%C3%AD_soustava</a:t>
            </a:r>
            <a:endParaRPr lang="cs-CZ" sz="1200" smtClean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280675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38</TotalTime>
  <Words>399</Words>
  <Application>Microsoft Office PowerPoint</Application>
  <PresentationFormat>Předvádění na obrazovce (4:3)</PresentationFormat>
  <Paragraphs>118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Carnival</vt:lpstr>
      <vt:lpstr>Snímek 1</vt:lpstr>
      <vt:lpstr>Snímek 2</vt:lpstr>
      <vt:lpstr>Seřaď jednotlivé části trávicí soustavy                       za sebou tak, jak jimi prochází potrava:</vt:lpstr>
      <vt:lpstr>Seřaď jednotlivé části trávicí soustavy                        za sebou tak, jak jimi prochází potrava:</vt:lpstr>
      <vt:lpstr>Doplň správné počty:</vt:lpstr>
      <vt:lpstr>Doplň správné počty:</vt:lpstr>
      <vt:lpstr>Vyber správné tvrzení:</vt:lpstr>
      <vt:lpstr>Vyber správné tvrzení:</vt:lpstr>
      <vt:lpstr>Díky klkům je tato část trávicí trubice hlavním místem vstřebávání živin. Jedná se o:</vt:lpstr>
      <vt:lpstr>Díky klkům je tato část trávicí trubice hlavním místem vstřebávání živin. Jedná se o:</vt:lpstr>
      <vt:lpstr>Hlavní funkcí tlustého střeva je:</vt:lpstr>
      <vt:lpstr>Játra jsou …</vt:lpstr>
      <vt:lpstr>Játra jsou …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17</cp:revision>
  <dcterms:created xsi:type="dcterms:W3CDTF">2011-09-07T21:02:06Z</dcterms:created>
  <dcterms:modified xsi:type="dcterms:W3CDTF">2012-09-03T10:38:56Z</dcterms:modified>
</cp:coreProperties>
</file>