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D355262-CDF8-48D9-8297-EB041C6EEA97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8653082-0D95-4ED8-9698-7308069F0D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277065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VY_52_INOVACE_29_Těhotenství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24744"/>
            <a:ext cx="7772400" cy="4672552"/>
          </a:xfrm>
        </p:spPr>
        <p:txBody>
          <a:bodyPr/>
          <a:lstStyle/>
          <a:p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>JAK SE NAZÝVÁ OBDOBÍ,</a:t>
            </a:r>
            <a:br>
              <a:rPr lang="cs-CZ" sz="2800" b="0" dirty="0" smtClean="0">
                <a:solidFill>
                  <a:srgbClr val="0070C0"/>
                </a:solidFill>
                <a:latin typeface="+mn-lt"/>
              </a:rPr>
            </a:br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>KDY SE V TĚLE BUDOUCÍ MAMINKY VYVÍJÍ NOVÝ ŽIVOT???</a:t>
            </a:r>
            <a:br>
              <a:rPr lang="cs-CZ" sz="2800" b="0" dirty="0" smtClean="0">
                <a:solidFill>
                  <a:srgbClr val="0070C0"/>
                </a:solidFill>
                <a:latin typeface="+mn-lt"/>
              </a:rPr>
            </a:br>
            <a:r>
              <a:rPr lang="cs-CZ" sz="2800" b="0" dirty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>
                <a:solidFill>
                  <a:srgbClr val="0070C0"/>
                </a:solidFill>
                <a:latin typeface="+mn-lt"/>
              </a:rPr>
            </a:br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rgbClr val="0070C0"/>
                </a:solidFill>
                <a:latin typeface="+mn-lt"/>
              </a:rPr>
            </a:br>
            <a:r>
              <a:rPr lang="cs-CZ" sz="2800" b="0" dirty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>
                <a:solidFill>
                  <a:srgbClr val="0070C0"/>
                </a:solidFill>
                <a:latin typeface="+mn-lt"/>
              </a:rPr>
            </a:br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rgbClr val="0070C0"/>
                </a:solidFill>
                <a:latin typeface="+mn-lt"/>
              </a:rPr>
            </a:br>
            <a:r>
              <a:rPr lang="cs-CZ" sz="2800" b="0" dirty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>
                <a:solidFill>
                  <a:srgbClr val="0070C0"/>
                </a:solidFill>
                <a:latin typeface="+mn-lt"/>
              </a:rPr>
            </a:br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rgbClr val="0070C0"/>
                </a:solidFill>
                <a:latin typeface="+mn-lt"/>
              </a:rPr>
            </a:br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>                                               </a:t>
            </a:r>
            <a:r>
              <a:rPr lang="cs-CZ" sz="1100" dirty="0" smtClean="0">
                <a:solidFill>
                  <a:srgbClr val="0070C0"/>
                </a:solidFill>
              </a:rPr>
              <a:t>Mgr. Tereza Pasecká</a:t>
            </a:r>
            <a:r>
              <a:rPr lang="cs-CZ" sz="2800" b="0" dirty="0" smtClean="0">
                <a:solidFill>
                  <a:srgbClr val="0070C0"/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rgbClr val="0070C0"/>
                </a:solidFill>
                <a:latin typeface="+mn-lt"/>
              </a:rPr>
            </a:br>
            <a:endParaRPr lang="cs-CZ" sz="2800" b="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5122" name="Picture 2" descr="C:\Users\OEM\Desktop\PREZENTACE\Obrázky\otazník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177" y="2924944"/>
            <a:ext cx="1571997" cy="173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27910" y="466248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331371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… TĚHOTENSTVÍ</a:t>
            </a:r>
            <a:endParaRPr lang="cs-CZ" b="1" u="sng" dirty="0">
              <a:solidFill>
                <a:srgbClr val="0070C0"/>
              </a:solidFill>
            </a:endParaRPr>
          </a:p>
        </p:txBody>
      </p:sp>
      <p:pic>
        <p:nvPicPr>
          <p:cNvPr id="4098" name="Picture 2" descr="H:\Prezentace\těhotná mamin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0" y="1340768"/>
            <a:ext cx="6604000" cy="2921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97736" y="426176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969148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Těhotenství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začíná uchycením oplozeného vajíčka v děloze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Jak dlouho trvá?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rvá zhruba 280 dní (40 týdnů, 9 kalendářních měsíců,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10 lunárních měsíců)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bjem děložní dutiny se během těhotenství zvětší až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1000krát - z 5 ml na 5000 ml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motnost maminky se zvýší i o více než 10 kg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je ukončeno porodem  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73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Embryo = zárodek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oplozené vajíčko se uchytne v děloze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vajíčko se dělí a začínají se tvořit orgány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vzniká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</a:rPr>
              <a:t>zárodek</a:t>
            </a: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=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</a:rPr>
              <a:t>embryo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- podobá se zárodkům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ostatních obratlovců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na konci 2. měsíce se zárodek podobá člověku =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</a:rPr>
              <a:t>plod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H:\Prezentace\embry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24944"/>
            <a:ext cx="3399855" cy="21602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5191" y="5085184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55765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Plod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a konci 2. měsíce je asi 2,5 cm velký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a konci 2. měsíce má vytvořeny základy všech tkání a orgánů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e uzavřený ve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</a:rPr>
              <a:t>3 plodových obalech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– mezi nimi je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</a:rPr>
              <a:t>plodová voda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200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H:\Prezentace\pl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68959"/>
            <a:ext cx="2481064" cy="219303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40896" y="6161991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784536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Co je to placenta? Proč je potřeba?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yvíjí se společně s plodem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zniká z části plodového obalu a děložní sliznice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průměru má 15 – 20 cm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váží cca 0,5 kg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yživuje plod, má funkci plic, ledvin, jater, trávicí soustavy, má ochrannou funkci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lod a placenta jsou spojeny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</a:rPr>
              <a:t>pupečníkem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     - je asi 50 cm dlouhý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     - procházejí jím cévy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754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Rizikové faktory v těhotenství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r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ůzné typy záření (včetně rentgenu)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lkohol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ouření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rogy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ěkteré léky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ěkteré nemoci (např. zarděnky)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stres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96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Co v těhotenství působí pozitivně?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hodné potraviny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lidné prostředí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říznivé a nenarušené vztahy s partnerem, rodiči a dalšími blízkými</a:t>
            </a:r>
          </a:p>
          <a:p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… prostě pozitivní naladění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 budoucí maminky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H:\Prezentace\Těhotná maminka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2232248" cy="21602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623731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76671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5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5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5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  <a:hlinkClick r:id="rId3"/>
              </a:rPr>
              <a:t>www.google.cz</a:t>
            </a: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71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101</TotalTime>
  <Words>425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JAK SE NAZÝVÁ OBDOBÍ, KDY SE V TĚLE BUDOUCÍ MAMINKY VYVÍJÍ NOVÝ ŽIVOT???                                                      Mgr. Tereza Pasecká </vt:lpstr>
      <vt:lpstr>Prezentace aplikace PowerPoint</vt:lpstr>
      <vt:lpstr>Těhotenství</vt:lpstr>
      <vt:lpstr>Embryo = zárodek</vt:lpstr>
      <vt:lpstr>Plod</vt:lpstr>
      <vt:lpstr>Co je to placenta? Proč je potřeba?</vt:lpstr>
      <vt:lpstr>Rizikové faktory v těhotenství</vt:lpstr>
      <vt:lpstr>Co v těhotenství působí pozitivně?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34</cp:revision>
  <dcterms:created xsi:type="dcterms:W3CDTF">2011-09-02T17:34:33Z</dcterms:created>
  <dcterms:modified xsi:type="dcterms:W3CDTF">2012-09-02T21:17:41Z</dcterms:modified>
</cp:coreProperties>
</file>