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86" r:id="rId2"/>
    <p:sldId id="256" r:id="rId3"/>
    <p:sldId id="257" r:id="rId4"/>
    <p:sldId id="280" r:id="rId5"/>
    <p:sldId id="281" r:id="rId6"/>
    <p:sldId id="284" r:id="rId7"/>
    <p:sldId id="282" r:id="rId8"/>
    <p:sldId id="283" r:id="rId9"/>
    <p:sldId id="287" r:id="rId10"/>
    <p:sldId id="28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684" y="-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D23C6-5DD9-4162-BBE8-DAA2E90BBCF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BB237-755C-497C-8C0F-03B4D8F55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6135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215AA6C-1E1D-44DD-ABE8-6D3A7ECCC3B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F0BA90D-5234-4D43-AFD0-7062848B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89658449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VY_52_INOVACE_26_Smyslová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ústrojí 4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4384520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POMOCÍ ČEHO VNÍMÁME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OKOLNÍ SVĚT???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11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Mgr. Tereza Pasecká</a:t>
            </a:r>
            <a:endParaRPr lang="cs-CZ" sz="2800" b="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450912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http://zhaykak.ru</a:t>
            </a:r>
            <a:endParaRPr lang="cs-CZ" sz="700" dirty="0"/>
          </a:p>
        </p:txBody>
      </p:sp>
      <p:pic>
        <p:nvPicPr>
          <p:cNvPr id="6" name="Obrázek 5" descr="Obrázek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24349" y="2526527"/>
            <a:ext cx="1895302" cy="1804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8311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… SMYSLOVÁ ÚSTROJÍ</a:t>
            </a: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315" name="Picture 3" descr="H:\Smysly - úvo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2325" y="1556792"/>
            <a:ext cx="2419350" cy="1981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5411" y="353799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http://pfitblog.com/tag/5-senses/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34939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chuti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 povrchu jazyka jsou v chuťových pohárcích uložené chuťové buňky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citlivé na látky rozpuštěné ve vodě (ve slinách)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Jaké máme čtyři základní chuťové vjemy?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sladkost        slanost      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kyselost        hořkost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ostatní chutě vznikají kombinací čtyř základních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123" name="Picture 3" descr="H:\Chuť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6376" y="3573016"/>
            <a:ext cx="2359918" cy="145390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5026918"/>
            <a:ext cx="288032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http://ptackova.blog.denik.cz/c/30891/Chut.html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241771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čichu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č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ichové buňky jsou uložené ve sliznici horní části nosní dutiny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je citlivé na plynné látky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098" name="Picture 2" descr="H:\Či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92896"/>
            <a:ext cx="3865414" cy="213873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4631630"/>
            <a:ext cx="393742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http://www.</a:t>
            </a:r>
            <a:r>
              <a:rPr lang="cs-CZ" sz="700" dirty="0" err="1" smtClean="0"/>
              <a:t>lidske</a:t>
            </a:r>
            <a:r>
              <a:rPr lang="cs-CZ" sz="700" dirty="0" smtClean="0"/>
              <a:t>-smysly.</a:t>
            </a:r>
            <a:r>
              <a:rPr lang="cs-CZ" sz="700" dirty="0" err="1" smtClean="0"/>
              <a:t>wbs.cz</a:t>
            </a:r>
            <a:r>
              <a:rPr lang="cs-CZ" sz="700" dirty="0" smtClean="0"/>
              <a:t>/</a:t>
            </a:r>
            <a:r>
              <a:rPr lang="cs-CZ" sz="700" dirty="0" err="1" smtClean="0"/>
              <a:t>Cich.html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243334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čichu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rozlišujeme zápachy X vůně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  - déletrvající pachy nás otupí a my je necítíme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jedovatý oxid uhelnatý </a:t>
            </a:r>
            <a:r>
              <a:rPr lang="cs-CZ" sz="2000" dirty="0" err="1">
                <a:solidFill>
                  <a:schemeClr val="accent4">
                    <a:lumMod val="50000"/>
                  </a:schemeClr>
                </a:solidFill>
              </a:rPr>
              <a:t>NEcítíme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!!!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mnohá zvířata mají čich o hodně dokonalejší než člověk (pes, hmyz,…)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74" name="Picture 2" descr="H:\J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52936"/>
            <a:ext cx="1616968" cy="158417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08848" y="4437112"/>
            <a:ext cx="2847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http://www.</a:t>
            </a:r>
            <a:r>
              <a:rPr lang="cs-CZ" sz="700" dirty="0" err="1" smtClean="0"/>
              <a:t>raabe.cz</a:t>
            </a:r>
            <a:r>
              <a:rPr lang="cs-CZ" sz="700" dirty="0" smtClean="0"/>
              <a:t>/</a:t>
            </a:r>
            <a:r>
              <a:rPr lang="cs-CZ" sz="700" dirty="0" err="1" smtClean="0"/>
              <a:t>clanky</a:t>
            </a:r>
            <a:r>
              <a:rPr lang="cs-CZ" sz="700" dirty="0" smtClean="0"/>
              <a:t>/</a:t>
            </a:r>
            <a:r>
              <a:rPr lang="cs-CZ" sz="700" dirty="0" err="1" smtClean="0"/>
              <a:t>prvni</a:t>
            </a:r>
            <a:r>
              <a:rPr lang="cs-CZ" sz="700" dirty="0" smtClean="0"/>
              <a:t>-pomoc-</a:t>
            </a:r>
            <a:r>
              <a:rPr lang="cs-CZ" sz="700" dirty="0" err="1" smtClean="0"/>
              <a:t>pri</a:t>
            </a:r>
            <a:r>
              <a:rPr lang="cs-CZ" sz="700" dirty="0" smtClean="0"/>
              <a:t>-</a:t>
            </a:r>
            <a:r>
              <a:rPr lang="cs-CZ" sz="700" dirty="0" err="1" smtClean="0"/>
              <a:t>otravach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210497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hmatu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matová tělíska jsou nepravidelně rozložená v kůži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ejvíce hmatových tělísek je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na konečcích prstů a na dlaních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– až 300 na 1 cm²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nímají tlak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ři delším stejnoměrném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dotekovém podnětu přestáváme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tlak vnímat (nevnímáme oblečení,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brýle)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0" name="Picture 2" descr="H:\Hmatová tělísk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6105" y="2348880"/>
            <a:ext cx="2659956" cy="266429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5013176"/>
            <a:ext cx="262193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http://skolajecna.cz/biologie/Sources/Photogallery_Detail.php?intSource=1&amp;intImageId=159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98185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hmatu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mimořádně vycvičený hmat mají nevidomí 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Co víš o slepeckém písmu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H:\Braillovo písm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5919" y="3284984"/>
            <a:ext cx="3600400" cy="27363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6021288"/>
            <a:ext cx="3256487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http://www.</a:t>
            </a:r>
            <a:r>
              <a:rPr lang="cs-CZ" sz="700" dirty="0" err="1" smtClean="0"/>
              <a:t>milan.cernoch.net</a:t>
            </a:r>
            <a:r>
              <a:rPr lang="cs-CZ" sz="700" dirty="0" smtClean="0"/>
              <a:t>/web/</a:t>
            </a:r>
            <a:r>
              <a:rPr lang="cs-CZ" sz="700" dirty="0" err="1" smtClean="0"/>
              <a:t>oftalmopedie.htm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73045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slepecké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písmo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(=Braillovo)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- je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speciální druh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písma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určeného pro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nevidomé,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slabozraké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a se zbytky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zraku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- funguje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na principu plastických bodů vyražených do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papíru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- čtenář ho vnímá hmatem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- každý znak je tvořen mřížkou 6 bodů uspořádaných do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obdélníku 2 x 3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- různými kombinacemi bodů vznikne 64 znaků (úplně </a:t>
            </a:r>
          </a:p>
          <a:p>
            <a:pPr marL="182880" indent="0">
              <a:buNone/>
            </a:pPr>
            <a:r>
              <a:rPr lang="cs-CZ" sz="200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smtClean="0">
                <a:solidFill>
                  <a:schemeClr val="accent4">
                    <a:lumMod val="50000"/>
                  </a:schemeClr>
                </a:solidFill>
              </a:rPr>
              <a:t>    prázdný je mezera)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5918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13484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734</TotalTime>
  <Words>409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Snímek 1</vt:lpstr>
      <vt:lpstr> POMOCÍ ČEHO VNÍMÁME OKOLNÍ SVĚT???                                                                                                                                                                              Mgr. Tereza Pasecká</vt:lpstr>
      <vt:lpstr>Snímek 3</vt:lpstr>
      <vt:lpstr>Ústrojí chuti</vt:lpstr>
      <vt:lpstr>Ústrojí čichu</vt:lpstr>
      <vt:lpstr>Ústrojí čichu</vt:lpstr>
      <vt:lpstr>Ústrojí hmatu</vt:lpstr>
      <vt:lpstr>Ústrojí hmatu</vt:lpstr>
      <vt:lpstr>Snímek 9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98</cp:revision>
  <dcterms:created xsi:type="dcterms:W3CDTF">2011-08-23T08:57:17Z</dcterms:created>
  <dcterms:modified xsi:type="dcterms:W3CDTF">2012-09-03T15:00:23Z</dcterms:modified>
</cp:coreProperties>
</file>