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86" r:id="rId2"/>
    <p:sldId id="256" r:id="rId3"/>
    <p:sldId id="257" r:id="rId4"/>
    <p:sldId id="273" r:id="rId5"/>
    <p:sldId id="275" r:id="rId6"/>
    <p:sldId id="276" r:id="rId7"/>
    <p:sldId id="277" r:id="rId8"/>
    <p:sldId id="278" r:id="rId9"/>
    <p:sldId id="285" r:id="rId10"/>
    <p:sldId id="279" r:id="rId11"/>
    <p:sldId id="287" r:id="rId12"/>
    <p:sldId id="28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78" y="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1D23C6-5DD9-4162-BBE8-DAA2E90BBCF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BB237-755C-497C-8C0F-03B4D8F55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6135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23456415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VY_52_INOVACE_25_Smyslová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ústrojí 3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5581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24744"/>
            <a:ext cx="7772400" cy="4384520"/>
          </a:xfrm>
        </p:spPr>
        <p:txBody>
          <a:bodyPr/>
          <a:lstStyle/>
          <a:p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POMOCÍ ČEHO VNÍMÁME</a:t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OKOLNÍ SVĚT???</a:t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11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1100" dirty="0" smtClean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                                                                                                               Mgr. Tereza Pasecká</a:t>
            </a:r>
            <a:endParaRPr lang="cs-CZ" sz="2800" b="0" dirty="0">
              <a:solidFill>
                <a:schemeClr val="accent4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722376" y="1088137"/>
            <a:ext cx="77724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1" y="4500563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</a:t>
            </a:r>
            <a:r>
              <a:rPr lang="cs-CZ" sz="700" dirty="0" smtClean="0"/>
              <a:t>http://</a:t>
            </a:r>
            <a:r>
              <a:rPr lang="cs-CZ" sz="700" dirty="0" smtClean="0"/>
              <a:t>zhaykak.ru</a:t>
            </a:r>
            <a:endParaRPr lang="cs-CZ" sz="700" dirty="0"/>
          </a:p>
        </p:txBody>
      </p:sp>
      <p:pic>
        <p:nvPicPr>
          <p:cNvPr id="6" name="Obrázek 5" descr="znak-voprosa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2996952"/>
            <a:ext cx="1440160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48311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                         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 algn="ctr">
              <a:buNone/>
            </a:pPr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… SMYSLOVÁ ÚSTROJÍ</a:t>
            </a:r>
            <a:endParaRPr lang="cs-CZ" b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3315" name="Picture 3" descr="H:\Smysly - úvo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2325" y="1556792"/>
            <a:ext cx="2419350" cy="19812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05411" y="353799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</a:t>
            </a:r>
            <a:r>
              <a:rPr lang="cs-CZ" sz="700" dirty="0" smtClean="0"/>
              <a:t>http://pfitblog.com/tag/5-senses/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134939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Ústrojí sluchu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nímá zvuk = mechanické vlnění těles</a:t>
            </a: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u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míme vnímat až 300 000 různých zvukových vjemů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dokážeme vnímat zvukové vlny o frekvenci 16 – 20000 Hz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vuky s nižší nebo vyšší frekvencí vnímat nemůžeme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(např. pes vnímá zvuky o frekvenci až 100 000 Hz) 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ústrojí sluchu = UCHO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8194" name="Picture 2" descr="H:\Uch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653136"/>
            <a:ext cx="1304553" cy="122413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12160" y="5877272"/>
            <a:ext cx="258387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00" dirty="0" smtClean="0"/>
              <a:t>Zdroj: </a:t>
            </a:r>
            <a:r>
              <a:rPr lang="cs-CZ" sz="700" dirty="0" smtClean="0"/>
              <a:t>http://www.</a:t>
            </a:r>
            <a:r>
              <a:rPr lang="cs-CZ" sz="700" dirty="0" err="1" smtClean="0"/>
              <a:t>englishexercises.org</a:t>
            </a:r>
            <a:r>
              <a:rPr lang="cs-CZ" sz="700" dirty="0" smtClean="0"/>
              <a:t>/</a:t>
            </a:r>
            <a:r>
              <a:rPr lang="cs-CZ" sz="700" dirty="0" err="1" smtClean="0"/>
              <a:t>makeagame</a:t>
            </a:r>
            <a:r>
              <a:rPr lang="cs-CZ" sz="700" dirty="0" smtClean="0"/>
              <a:t>/</a:t>
            </a:r>
            <a:r>
              <a:rPr lang="cs-CZ" sz="700" dirty="0" err="1" smtClean="0"/>
              <a:t>viewgame.asp</a:t>
            </a:r>
            <a:r>
              <a:rPr lang="cs-CZ" sz="700" dirty="0" smtClean="0"/>
              <a:t>?id=989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1786090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Ucho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á tři části: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1) vnější ucho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2) střední ucho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3) vnitřní ucho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7170" name="Picture 2" descr="H:\Ucho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636912"/>
            <a:ext cx="4038600" cy="26670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5303912"/>
            <a:ext cx="295848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</a:t>
            </a:r>
            <a:r>
              <a:rPr lang="cs-CZ" sz="700" dirty="0" smtClean="0"/>
              <a:t>http://acka.blog.cz/1105/smysly-cich-sluch-zrak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3248183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Ucho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1) vnější ucho:</a:t>
            </a:r>
          </a:p>
          <a:p>
            <a:pPr marL="182880" indent="0">
              <a:buNone/>
            </a:pPr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 tvořeno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ušním boltcem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a vnějším</a:t>
            </a: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zvukovodem</a:t>
            </a:r>
          </a:p>
          <a:p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procházející zvukové vlny narážejí na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bubínek</a:t>
            </a: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= membrána, která se nárazem vln prohne do středního ucha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2) střední ucho: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bubínku se zvukové vlny přenášejí soustavou kůstek (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kladívko, kovadlinka, třmínek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) - chvění se zesiluje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lny se přenesou na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oválné okénko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před vnitřním uchem 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0160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Ucho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3) vnitřní ucho: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= vlastní sluchový orgán- jsou v něm uloženy sluchové buňky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eží v kostěném labyrintu skalní kosti – jsou v něm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3 polokruhovité kanálky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a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hlemýžď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 vyplněno tekutinou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zvukové vlny rozechvějí tekutinu v hlemýždi a podráždí 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sluchové buňky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ále je podnět veden nervovými buňkami do mozku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4871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Ucho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3) vnitřní ucho:</a:t>
            </a:r>
          </a:p>
          <a:p>
            <a:pPr marL="182880" indent="0">
              <a:buNone/>
            </a:pPr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je zde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rovnovážné ústrojí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= orgán pro vnímání polohy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- tvoří ho kulovitý a vejčitý váček a tři polokruhovité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chodby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- uvnitř je rosolovitá hmota s drobnými krystalky, které při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změně polohy těla dráždí smyslové buňky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- smyslové buňky vedou podněty do mozečku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296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Ucho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3) </a:t>
            </a:r>
            <a:r>
              <a:rPr lang="cs-CZ" sz="2000" u="sng" dirty="0">
                <a:solidFill>
                  <a:schemeClr val="accent4">
                    <a:lumMod val="50000"/>
                  </a:schemeClr>
                </a:solidFill>
              </a:rPr>
              <a:t>v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nitřní ucho: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6146" name="Picture 2" descr="H:\Rovnovážné ústrojí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780928"/>
            <a:ext cx="4248472" cy="208823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35896" y="4869159"/>
            <a:ext cx="295232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</a:t>
            </a:r>
            <a:r>
              <a:rPr lang="cs-CZ" sz="700" dirty="0" smtClean="0"/>
              <a:t>: http://www.osel.</a:t>
            </a:r>
            <a:r>
              <a:rPr lang="cs-CZ" sz="700" dirty="0" err="1" smtClean="0"/>
              <a:t>cz</a:t>
            </a:r>
            <a:r>
              <a:rPr lang="cs-CZ" sz="700" dirty="0" smtClean="0"/>
              <a:t>/index.</a:t>
            </a:r>
            <a:r>
              <a:rPr lang="cs-CZ" sz="700" dirty="0" err="1" smtClean="0"/>
              <a:t>php</a:t>
            </a:r>
            <a:r>
              <a:rPr lang="cs-CZ" sz="700" dirty="0" smtClean="0"/>
              <a:t>?</a:t>
            </a:r>
            <a:r>
              <a:rPr lang="cs-CZ" sz="700" dirty="0" err="1" smtClean="0"/>
              <a:t>clanek</a:t>
            </a:r>
            <a:r>
              <a:rPr lang="cs-CZ" sz="700" dirty="0" smtClean="0"/>
              <a:t>=3598 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835011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Pár otázek </a:t>
            </a:r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Může hlasitá oblíbená hudba poškodit sluch?</a:t>
            </a: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Jak vzniká zánět středního ucha?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Jak se léčí?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Už jsme se zmínili (v souvislosti s DS) o Eustachově trubici. Co si o ní pamatuješ?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3109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Odpovědi: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Ano, hlasitá hudba – i když oblíbená – může poškodit sluch.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Zánět středního ucha vznikne, když se zanítí prostor ve středním uchu za bubínkem.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Léčí se propíchnutím bubínku, aby hnis mohl z dutiny 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středního ucha vytéct.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Eustachova trubice spojuje nosohltan a střední ucho. Vyrovnává tlaky mezi těmito prostory.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291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71283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735</TotalTime>
  <Words>524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Carnival</vt:lpstr>
      <vt:lpstr>Snímek 1</vt:lpstr>
      <vt:lpstr> POMOCÍ ČEHO VNÍMÁME OKOLNÍ SVĚT???                                                                                                                                                                              Mgr. Tereza Pasecká</vt:lpstr>
      <vt:lpstr>Snímek 3</vt:lpstr>
      <vt:lpstr>Ústrojí sluchu</vt:lpstr>
      <vt:lpstr>Ucho</vt:lpstr>
      <vt:lpstr>Ucho</vt:lpstr>
      <vt:lpstr>Ucho</vt:lpstr>
      <vt:lpstr>Ucho</vt:lpstr>
      <vt:lpstr>Ucho</vt:lpstr>
      <vt:lpstr>Pár otázek </vt:lpstr>
      <vt:lpstr>Odpovědi: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98</cp:revision>
  <dcterms:created xsi:type="dcterms:W3CDTF">2011-08-23T08:57:17Z</dcterms:created>
  <dcterms:modified xsi:type="dcterms:W3CDTF">2012-09-03T14:43:03Z</dcterms:modified>
</cp:coreProperties>
</file>