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810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D23C6-5DD9-4162-BBE8-DAA2E90BBCF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BB237-755C-497C-8C0F-03B4D8F55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135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737548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VY_52_INOVACE_23_Smyslová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ústrojí 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43845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POMOCÍ ČEHO VNÍMÁME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OKOLNÍ SVĚT???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11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Mgr. Tereza Pasecká</a:t>
            </a:r>
            <a:endParaRPr lang="cs-CZ" sz="2800" b="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4338" name="Picture 2" descr="C:\Users\OEM\Desktop\PREZENTACE\Obrázky\otazník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7" y="2708920"/>
            <a:ext cx="1872208" cy="179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1" y="450056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264831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… SMYSLOVÁ ÚSTROJÍ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315" name="Picture 3" descr="H:\Smysly - úv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325" y="1556792"/>
            <a:ext cx="2419350" cy="1981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5411" y="35379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34939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Co o smyslech možná nevíš…: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uži mají nižší schopnost vnímat barvy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ěkteří lidé mají abnormálně vyvinutou chuť nebo čich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(pracují jako degustátoři např. vín, v továrnách na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parfémy)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uřáci mají snížené čichové vnímání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rýmě máme nosní sliznici potaženou hlenem a hůře cítíme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otupění čichu se zhorší chuť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6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Smyslová ústrojí 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oskytují CNS informace o vnějším a vnitřním prostředí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i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nformace o okolním světě získáváme pomocí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smyslových orgánů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myslové orgány obsahují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smyslové buňky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myslové buňky posílají zprávu po nervových vláknech do mozkových center, kde se zpracuje – vzniká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smyslový vjem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myslové buňky v jednotlivých ústrojích =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receptory</a:t>
            </a:r>
          </a:p>
        </p:txBody>
      </p:sp>
    </p:spTree>
    <p:extLst>
      <p:ext uri="{BB962C8B-B14F-4D97-AF65-F5344CB8AC3E}">
        <p14:creationId xmlns:p14="http://schemas.microsoft.com/office/powerpoint/2010/main" xmlns="" val="400111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Jaké smysly máme? Kde leží jejich orgány?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zrak - orgán zraku = oko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sluch – orgán sluchu = ucho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čich – orgán čichu = čichové buňky v nosní dutině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chuť – chuťové buňky na jazyku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mat – hmatové buňky v kůži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987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Pár otázek, některé k zamyšlení…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Který ze smyslů nám podává nejvíce informací o okolním světě?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Který smysl je pro Tebe nejdůležitější (neumíš si bez něj život představit)?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Při ztrátě kterého smyslu je člověk relativně málo handicapovaný?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Co může být příčinami ztráty některého ze smyslů?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Jak se říká lidem, kteří nemají vyvinutý zrak?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Jak se říká lidem, kteří mají zrak vyvinutý velmi slabě?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69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Odpovědi: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rak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ato odpověď je u každého z Vás individuální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ztrátě čichu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raz, závažné onemocnění, dědičná vada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evidomí (slepci)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slabozrací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5757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http://www.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sodahead.com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/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fun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/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out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of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all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your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five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senses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-do-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you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think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is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strongest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for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you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/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question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-877603/?link=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ibaf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&amp;q=%26tbm%3Disch&amp;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imgurl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=http://images.sodahead.com/polls/000877603/wq_senses_xlarge.jpeg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85879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1452</TotalTime>
  <Words>412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Snímek 1</vt:lpstr>
      <vt:lpstr> POMOCÍ ČEHO VNÍMÁME OKOLNÍ SVĚT???                                                                                                                                                                              Mgr. Tereza Pasecká</vt:lpstr>
      <vt:lpstr>Snímek 3</vt:lpstr>
      <vt:lpstr>Co o smyslech možná nevíš…:</vt:lpstr>
      <vt:lpstr>Smyslová ústrojí </vt:lpstr>
      <vt:lpstr>Jaké smysly máme? Kde leží jejich orgány?</vt:lpstr>
      <vt:lpstr>Pár otázek, některé k zamyšlení…</vt:lpstr>
      <vt:lpstr>Odpovědi: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expert</cp:lastModifiedBy>
  <cp:revision>99</cp:revision>
  <dcterms:created xsi:type="dcterms:W3CDTF">2011-08-23T08:57:17Z</dcterms:created>
  <dcterms:modified xsi:type="dcterms:W3CDTF">2012-09-04T07:01:13Z</dcterms:modified>
</cp:coreProperties>
</file>