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7" r:id="rId3"/>
    <p:sldId id="258" r:id="rId4"/>
    <p:sldId id="259" r:id="rId5"/>
    <p:sldId id="267" r:id="rId6"/>
    <p:sldId id="260" r:id="rId7"/>
    <p:sldId id="261" r:id="rId8"/>
    <p:sldId id="262" r:id="rId9"/>
    <p:sldId id="268" r:id="rId10"/>
    <p:sldId id="264" r:id="rId11"/>
    <p:sldId id="263" r:id="rId12"/>
    <p:sldId id="266" r:id="rId13"/>
    <p:sldId id="269" r:id="rId14"/>
    <p:sldId id="270" r:id="rId15"/>
    <p:sldId id="271" r:id="rId16"/>
    <p:sldId id="272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4EA8DB5-CD6F-494A-B360-5D68A18203F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84C3064-B4F3-4B17-A042-99FD3B7FB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33380002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VY_52_INOVACE_22_Smyslová ústrojí 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1410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                         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SMYSLOVÁ ÚSTROJÍ</a:t>
            </a:r>
          </a:p>
          <a:p>
            <a:pPr marL="182880" indent="0" algn="ctr">
              <a:buNone/>
            </a:pPr>
            <a:endParaRPr lang="cs-CZ" b="1" u="sng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 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3315" name="Picture 3" descr="H:\Smysly - úvo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2325" y="1556792"/>
            <a:ext cx="2419350" cy="19812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19872" y="353799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</a:t>
            </a:r>
            <a:r>
              <a:rPr lang="cs-CZ" sz="700" dirty="0" smtClean="0"/>
              <a:t>: http://pfitblog.com/tag/5-senses/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3604132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Kde jsou uloženy chuťové buňky?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v chuťových pohárcích na jazyku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9286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Na konečcích prstů a dlaních jsou na 1 cm²: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3 hmatová tělíska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30 hmatových tělísek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300 hmatových tělísek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3000 hmatových tělísek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358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Na konečcích prstů a dlaních jsou na 1 cm²: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300 hmatových tělísek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945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Čichové buňky nevnímají jedovatý: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xid uhelnatý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xid uhličitý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xid siřičitý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xid sirnatý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5477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Čichové buňky nevnímají jedovatý: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xid uhelnatý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9964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Střední ucho je tvořeno: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boltcem, zvukovodem a bubínkem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ladívkem, kovadlinkou, třmínkem a oválným okénkem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3 polokruhovitými kanálky a hlemýžděm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3415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Střední ucho je tvořeno: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ladívkem, kovadlinkou, třmínkem a oválným okénkem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55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Víš, co je to bubínek?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 to membrána na rozhraní vnějšího a středního ucha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arážejí do něj zvukové vlny, které se přes něj přenášejí na kůstky středního ucha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817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Popiš fungování rovnovážného ústrojí ve vnitřním uchu: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u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vnitř rovnovážného ústrojí je rosolovitá hmota, která při pohybu dráždí smyslové buňky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myslové buňky vedou informaci o změně polohy z rovnovážného ústrojí do mozečku 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774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Část oka, která obsahuje pigment je: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b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ělima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uhovka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č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očka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sklivec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475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Část oka, která obsahuje pigment je: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uhovka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6601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Vyber pravdivé tvrzení: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Tyčinky rozlišují světlo a tmu, v oku jich je až 100 milionů.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Tyčinky rozlišují barvy, v oku jich je až 100 milionů.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Tyčinky rozlišují světlo a tmu, v oku jich je 5 milionů.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Tyčinky rozlišují barvy, v oku jich je 5 milionů.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5978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Vyber pravdivé tvrzení: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Tyčinky rozlišují světlo a tmu, v oku jich je až 100 milionů.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5174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39600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Při této oční vadě člověk vidí jasně předměty nablízku. Obraz vzdálených předmětů se tvoří před sítnicí. Jedná se o …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dirty="0" smtClean="0"/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krátkozrakost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04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71283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80</TotalTime>
  <Words>439</Words>
  <Application>Microsoft Office PowerPoint</Application>
  <PresentationFormat>Předvádění na obrazovce (4:3)</PresentationFormat>
  <Paragraphs>119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Carnival</vt:lpstr>
      <vt:lpstr>Snímek 1</vt:lpstr>
      <vt:lpstr>Snímek 2</vt:lpstr>
      <vt:lpstr>Kde jsou uloženy chuťové buňky?</vt:lpstr>
      <vt:lpstr>Na konečcích prstů a dlaních jsou na 1 cm²:</vt:lpstr>
      <vt:lpstr>Na konečcích prstů a dlaních jsou na 1 cm²:</vt:lpstr>
      <vt:lpstr>Čichové buňky nevnímají jedovatý:</vt:lpstr>
      <vt:lpstr>Čichové buňky nevnímají jedovatý:</vt:lpstr>
      <vt:lpstr>Střední ucho je tvořeno:</vt:lpstr>
      <vt:lpstr>Střední ucho je tvořeno:</vt:lpstr>
      <vt:lpstr>Víš, co je to bubínek?</vt:lpstr>
      <vt:lpstr>Popiš fungování rovnovážného ústrojí ve vnitřním uchu:</vt:lpstr>
      <vt:lpstr>Část oka, která obsahuje pigment je:</vt:lpstr>
      <vt:lpstr>Část oka, která obsahuje pigment je:</vt:lpstr>
      <vt:lpstr>Vyber pravdivé tvrzení:</vt:lpstr>
      <vt:lpstr>Vyber pravdivé tvrzení:</vt:lpstr>
      <vt:lpstr>Při této oční vadě člověk vidí jasně předměty nablízku. Obraz vzdálených předmětů se tvoří před sítnicí. Jedná se o …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25</cp:revision>
  <dcterms:created xsi:type="dcterms:W3CDTF">2011-09-07T16:22:02Z</dcterms:created>
  <dcterms:modified xsi:type="dcterms:W3CDTF">2012-09-03T15:02:08Z</dcterms:modified>
</cp:coreProperties>
</file>