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AB9A167-B83A-4C8B-98C5-BEB975112EA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E55AA8D-A276-411E-A231-773E428085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104043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VY_52_INOVACE_21_Rozmnožovací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soustava ženy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96752"/>
            <a:ext cx="7772400" cy="4680520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CO ŽENÁM UMOŽŇUJE ZPLOZENÍ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NOVÉHO JEDINCE???</a:t>
            </a: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 </a:t>
            </a: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                                                </a:t>
            </a:r>
            <a:r>
              <a:rPr lang="cs-CZ" sz="1100" dirty="0" smtClean="0">
                <a:solidFill>
                  <a:schemeClr val="accent4">
                    <a:lumMod val="50000"/>
                  </a:schemeClr>
                </a:solidFill>
              </a:rPr>
              <a:t>Mgr. Tereza Pasecká</a:t>
            </a:r>
            <a:endParaRPr lang="cs-CZ" sz="2800" b="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3074" name="Picture 2" descr="C:\Users\OEM\Desktop\PREZENTACE\Obrázky\otazník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44"/>
            <a:ext cx="2016224" cy="169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462133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90568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718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… ŽENSKÁ ROZMNOŽOVACÍ</a:t>
            </a:r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SOUSTAVA</a:t>
            </a: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098" name="Picture 2" descr="H:\Prezentace\RS žen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021" y="2852936"/>
            <a:ext cx="2095500" cy="23031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65257" y="515607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193379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Jaký je úkol rozmnožovací soustavy v ženském těle?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možňuje rozmnožování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rodukuje ženské pohlavní buňky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(Jak se jmenují?)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rodukuje ženské pohlavní hormony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možňuje početí, vývin a donošení plodu, porod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02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Čím jsou ženské pohlavní orgány tvořeny?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aječníky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ejcovody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ěloha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ochva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H:\Prezentace\stavba RS že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00808"/>
            <a:ext cx="3369344" cy="276279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28976" y="446360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54801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Vaječníky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sou párové ženské pohlavní žlázy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sou uložené v dutině břišní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rodukují ženské pohlavní hormony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rodukují ženské pohlavní buňky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=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vajíčka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kladují nezralá vajíčka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0" name="Picture 2" descr="H:\Prezentace\vajíčk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014" y="3789040"/>
            <a:ext cx="2592288" cy="230425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70038" y="609329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99122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Vajíčka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ři narození je ve vaječnících zhruba 300 tisíc nezralých vajíček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ozrávat začínají na začátku puberty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aždý měsíc dozrává 1 vajíčko (střídavě v levém a pravém vaječníku)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ozrávání končí kolem 50. roku věku ženy (=klimakterium)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Kolik vajíček z původního počtu během života dozraje?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… zhruba 400 vajíček…</a:t>
            </a:r>
          </a:p>
        </p:txBody>
      </p:sp>
    </p:spTree>
    <p:extLst>
      <p:ext uri="{BB962C8B-B14F-4D97-AF65-F5344CB8AC3E}">
        <p14:creationId xmlns:p14="http://schemas.microsoft.com/office/powerpoint/2010/main" val="72526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Vejcovody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sou tenké trubičky dlouhé 10 – 15 cm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vaječníky do nich uvolňují vajíčka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ú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stí do dělohy 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sou místem, kde dochází k oplození vajíčka spermií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69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Děloha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dutý orgán tvaru hrušky, který je tvořený hladkým svalstvem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okud ve vejcovodu splynulo vajíčko se spermií, uhnízdí se zde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oplozené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vajíčko a dále se vyvíjí v embryo, později v plod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okud k oplození nedošlo, odlupuje se trocha děložní sliznice a s krví odchází z těla ven =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menstruace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72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Menstruační cyklus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eho doba = doba zrání vajíčka – 28 dní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1) krvácení = menstruace: 1. – 5. den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2) regenerace a růst děložní sliznice: 5. – 12. den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3) prokrvování a připravování děložní sliznice: 12. – 27. den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4) neoplození vajíčka, menstruace </a:t>
            </a:r>
          </a:p>
        </p:txBody>
      </p:sp>
    </p:spTree>
    <p:extLst>
      <p:ext uri="{BB962C8B-B14F-4D97-AF65-F5344CB8AC3E}">
        <p14:creationId xmlns:p14="http://schemas.microsoft.com/office/powerpoint/2010/main" val="403079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Pochva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pojuje dělohu se zevními pohlavními orgány (velké a malé stydké pysky, klitoris)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řed 1. pohlavním stykem je vchod do pochvy uzavřen tzv. panenskou blánou = hymen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49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</a:t>
            </a:r>
            <a:r>
              <a:rPr lang="cs-CZ" sz="2800" b="0" u="sng" smtClean="0">
                <a:solidFill>
                  <a:schemeClr val="accent4">
                    <a:lumMod val="50000"/>
                  </a:schemeClr>
                </a:solidFill>
              </a:rPr>
              <a:t>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www.google.cz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73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90</TotalTime>
  <Words>458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Prezentace aplikace PowerPoint</vt:lpstr>
      <vt:lpstr> CO ŽENÁM UMOŽŇUJE ZPLOZENÍ NOVÉHO JEDINCE???                                                         Mgr. Tereza Pasecká</vt:lpstr>
      <vt:lpstr>Prezentace aplikace PowerPoint</vt:lpstr>
      <vt:lpstr>Jaký je úkol rozmnožovací soustavy v ženském těle?</vt:lpstr>
      <vt:lpstr>Čím jsou ženské pohlavní orgány tvořeny?</vt:lpstr>
      <vt:lpstr>Vaječníky</vt:lpstr>
      <vt:lpstr>Vajíčka</vt:lpstr>
      <vt:lpstr>Vejcovody</vt:lpstr>
      <vt:lpstr>Děloha</vt:lpstr>
      <vt:lpstr>Menstruační cyklus</vt:lpstr>
      <vt:lpstr>Pochva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37</cp:revision>
  <dcterms:created xsi:type="dcterms:W3CDTF">2011-08-31T12:32:24Z</dcterms:created>
  <dcterms:modified xsi:type="dcterms:W3CDTF">2012-09-02T20:54:53Z</dcterms:modified>
</cp:coreProperties>
</file>